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B2F4-0503-4F80-8CA8-B35C86DE6ABD}" type="datetimeFigureOut">
              <a:rPr lang="sr-Latn-CS" smtClean="0"/>
              <a:t>24.3.2020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8515-A76E-401C-B6E3-87FFD8828AE0}" type="slidenum">
              <a:rPr lang="sr-Latn-CS" smtClean="0"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Vpgj99BJ6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LTbgJ5MzAn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rGCNnfpGTr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youtu.be/98pjKYs7YM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acSYDjuvv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Cyrl-BA" dirty="0" smtClean="0">
                <a:latin typeface="Comic Sans MS" pitchFamily="66" charset="0"/>
              </a:rPr>
              <a:t> </a:t>
            </a:r>
            <a:r>
              <a:rPr lang="sr-Cyrl-BA" dirty="0" smtClean="0">
                <a:latin typeface="Comic Sans MS" pitchFamily="66" charset="0"/>
              </a:rPr>
              <a:t>Час </a:t>
            </a:r>
            <a:r>
              <a:rPr lang="sr-Cyrl-BA" dirty="0" err="1" smtClean="0">
                <a:latin typeface="Comic Sans MS" pitchFamily="66" charset="0"/>
              </a:rPr>
              <a:t>одјељенске</a:t>
            </a:r>
            <a:r>
              <a:rPr lang="sr-Cyrl-BA" dirty="0" smtClean="0">
                <a:latin typeface="Comic Sans MS" pitchFamily="66" charset="0"/>
              </a:rPr>
              <a:t> заједнице</a:t>
            </a:r>
            <a:endParaRPr lang="sr-Cyrl-BA" dirty="0" smtClean="0">
              <a:latin typeface="Comic Sans MS" pitchFamily="66" charset="0"/>
            </a:endParaRPr>
          </a:p>
          <a:p>
            <a:endParaRPr lang="sr-Cyrl-BA" dirty="0" smtClean="0"/>
          </a:p>
          <a:p>
            <a:endParaRPr lang="sr-Cyrl-BA" dirty="0" smtClean="0"/>
          </a:p>
          <a:p>
            <a:r>
              <a:rPr lang="sr-Cyrl-BA" dirty="0" smtClean="0">
                <a:latin typeface="Comic Sans MS" pitchFamily="66" charset="0"/>
              </a:rPr>
              <a:t>Март 2020.         </a:t>
            </a:r>
          </a:p>
          <a:p>
            <a:endParaRPr lang="sr-Cyrl-BA" dirty="0" smtClean="0"/>
          </a:p>
          <a:p>
            <a:pPr algn="r"/>
            <a:r>
              <a:rPr lang="sr-Cyrl-BA" dirty="0" smtClean="0">
                <a:latin typeface="Comic Sans MS" pitchFamily="66" charset="0"/>
              </a:rPr>
              <a:t>Бојана Бабић</a:t>
            </a:r>
            <a:endParaRPr lang="sr-Latn-CS" dirty="0" smtClean="0">
              <a:latin typeface="Comic Sans MS" pitchFamily="66" charset="0"/>
            </a:endParaRP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</p:txBody>
      </p:sp>
      <p:pic>
        <p:nvPicPr>
          <p:cNvPr id="4" name="Picture 2" descr="C:\Users\maca\Desktop\Logono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85800"/>
            <a:ext cx="83899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dirty="0" smtClean="0">
                <a:latin typeface="Comic Sans MS" pitchFamily="66" charset="0"/>
              </a:rPr>
              <a:t>Само 2% воде је питка вода</a:t>
            </a:r>
            <a:endParaRPr lang="sr-Latn-CS" sz="4000" dirty="0">
              <a:latin typeface="Comic Sans MS" pitchFamily="66" charset="0"/>
            </a:endParaRPr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914400" y="1107584"/>
            <a:ext cx="7158062" cy="4893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1643050"/>
            <a:ext cx="3015133" cy="18893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857364"/>
            <a:ext cx="2834090" cy="18893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4000504"/>
            <a:ext cx="2734917" cy="188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dirty="0" smtClean="0">
                <a:latin typeface="Comic Sans MS" pitchFamily="66" charset="0"/>
              </a:rPr>
              <a:t>Вода</a:t>
            </a:r>
            <a:endParaRPr lang="sr-Latn-CS" sz="4000" dirty="0">
              <a:latin typeface="Comic Sans MS" pitchFamily="66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Због немогућности </a:t>
            </a:r>
            <a:r>
              <a:rPr lang="sr-Cyrl-BA" dirty="0" err="1" smtClean="0"/>
              <a:t>дискутивања</a:t>
            </a:r>
            <a:r>
              <a:rPr lang="sr-Cyrl-BA" dirty="0" smtClean="0"/>
              <a:t> на тему вода као извор живота, шаљем вам ову презентацију са видео материјалом.</a:t>
            </a:r>
          </a:p>
          <a:p>
            <a:r>
              <a:rPr lang="sr-Cyrl-BA" dirty="0" smtClean="0"/>
              <a:t>Погледајте !</a:t>
            </a:r>
          </a:p>
          <a:p>
            <a:r>
              <a:rPr lang="sr-Latn-CS" dirty="0" smtClean="0">
                <a:hlinkClick r:id="rId2"/>
              </a:rPr>
              <a:t>https://www.youtube.com/watch?v=CVpgj99BJ6w</a:t>
            </a:r>
            <a:endParaRPr lang="sr-Cyrl-BA" dirty="0" smtClean="0"/>
          </a:p>
          <a:p>
            <a:endParaRPr lang="sr-Latn-C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Принцип рада хидроелектране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>
                <a:hlinkClick r:id="rId2"/>
              </a:rPr>
              <a:t>https://youtu.be/LTbgJ5MzAnI</a:t>
            </a:r>
            <a:endParaRPr lang="sr-Cyrl-BA" dirty="0" smtClean="0"/>
          </a:p>
          <a:p>
            <a:endParaRPr lang="sr-Latn-CS" dirty="0"/>
          </a:p>
        </p:txBody>
      </p:sp>
      <p:pic>
        <p:nvPicPr>
          <p:cNvPr id="2050" name="Picture 2" descr="C:\Users\maca\Desktop\čoz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1744"/>
            <a:ext cx="5572132" cy="3467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Национални парк Ђердап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>
                <a:hlinkClick r:id="rId2"/>
              </a:rPr>
              <a:t>https://www.youtube.com/watch?v=rGCNnfpGTro</a:t>
            </a:r>
            <a:endParaRPr lang="sr-Cyrl-BA" dirty="0" smtClean="0"/>
          </a:p>
          <a:p>
            <a:endParaRPr lang="sr-Latn-CS" dirty="0"/>
          </a:p>
        </p:txBody>
      </p:sp>
      <p:pic>
        <p:nvPicPr>
          <p:cNvPr id="3074" name="Picture 2" descr="C:\Users\maca\Desktop\preuz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71810"/>
            <a:ext cx="2305050" cy="1524000"/>
          </a:xfrm>
          <a:prstGeom prst="rect">
            <a:avLst/>
          </a:prstGeom>
          <a:noFill/>
        </p:spPr>
      </p:pic>
      <p:sp>
        <p:nvSpPr>
          <p:cNvPr id="5" name="Okvir za tekst 4"/>
          <p:cNvSpPr txBox="1"/>
          <p:nvPr/>
        </p:nvSpPr>
        <p:spPr>
          <a:xfrm>
            <a:off x="1214414" y="50720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Истражите мало. Имате времена </a:t>
            </a:r>
            <a:r>
              <a:rPr lang="sr-Cyrl-BA" dirty="0" smtClean="0">
                <a:sym typeface="Wingdings" pitchFamily="2" charset="2"/>
              </a:rPr>
              <a:t></a:t>
            </a:r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Драги ученици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Размислите о томе колико је вода битна!</a:t>
            </a:r>
            <a:endParaRPr lang="sr-Latn-CS" dirty="0"/>
          </a:p>
        </p:txBody>
      </p:sp>
      <p:pic>
        <p:nvPicPr>
          <p:cNvPr id="4098" name="Picture 2" descr="C:\Users\maca\Desktop\čoz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07446"/>
            <a:ext cx="6215106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Корона вирус "очистио" ријеке и мора: Делфини су се вратили у Трст</a:t>
            </a:r>
            <a:endParaRPr lang="sr-Latn-CS" sz="3200" dirty="0">
              <a:latin typeface="Comic Sans MS" pitchFamily="66" charset="0"/>
            </a:endParaRPr>
          </a:p>
        </p:txBody>
      </p:sp>
      <p:pic>
        <p:nvPicPr>
          <p:cNvPr id="4" name="Čuvar mesta za sadržaj 3" descr="20200321092817_59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latin typeface="Comic Sans MS" pitchFamily="66" charset="0"/>
              </a:rPr>
              <a:t>Пронађите још оваквих случајева</a:t>
            </a:r>
            <a:endParaRPr lang="sr-Latn-CS" sz="3600" dirty="0">
              <a:latin typeface="Comic Sans MS" pitchFamily="66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>
                <a:hlinkClick r:id="rId2"/>
              </a:rPr>
              <a:t>https://youtu.be/98pjKYs7YMU</a:t>
            </a:r>
            <a:r>
              <a:rPr lang="sr-Cyrl-BA" dirty="0" smtClean="0"/>
              <a:t> </a:t>
            </a:r>
            <a:endParaRPr lang="sr-Latn-CS" dirty="0"/>
          </a:p>
        </p:txBody>
      </p:sp>
      <p:pic>
        <p:nvPicPr>
          <p:cNvPr id="5122" name="Picture 2" descr="C:\Users\maca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28900"/>
            <a:ext cx="6357982" cy="3657620"/>
          </a:xfrm>
          <a:prstGeom prst="rect">
            <a:avLst/>
          </a:prstGeom>
          <a:noFill/>
        </p:spPr>
      </p:pic>
      <p:sp>
        <p:nvSpPr>
          <p:cNvPr id="5" name="Okvir za tekst 4"/>
          <p:cNvSpPr txBox="1"/>
          <p:nvPr/>
        </p:nvSpPr>
        <p:spPr>
          <a:xfrm>
            <a:off x="7572396" y="585789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Бојана Бабић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Comic Sans MS" pitchFamily="66" charset="0"/>
              </a:rPr>
              <a:t>Еколошка секција- 22. март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Čuvar mesta za sadržaj 3" descr="čo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6143668" cy="421484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Comic Sans MS" pitchFamily="66" charset="0"/>
              </a:rPr>
              <a:t>Еколошка секција- 22. март</a:t>
            </a:r>
            <a:endParaRPr lang="sr-Latn-CS" dirty="0"/>
          </a:p>
        </p:txBody>
      </p:sp>
      <p:pic>
        <p:nvPicPr>
          <p:cNvPr id="4" name="Čuvar mesta za sadržaj 3" descr="čoz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7072362" cy="464347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Comic Sans MS" pitchFamily="66" charset="0"/>
              </a:rPr>
              <a:t>Еколошка секција- 22. март</a:t>
            </a:r>
            <a:endParaRPr lang="sr-Latn-CS" dirty="0"/>
          </a:p>
        </p:txBody>
      </p:sp>
      <p:pic>
        <p:nvPicPr>
          <p:cNvPr id="4" name="Čuvar mesta za sadržaj 3" descr="čoz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072494" cy="45720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Comic Sans MS" pitchFamily="66" charset="0"/>
              </a:rPr>
              <a:t>Еколошка секција- 22. март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>
                <a:hlinkClick r:id="rId2"/>
              </a:rPr>
              <a:t>https://youtu.be/NacSYDjuvv0</a:t>
            </a:r>
            <a:r>
              <a:rPr lang="sr-Cyrl-BA" dirty="0" smtClean="0"/>
              <a:t> 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err="1" smtClean="0"/>
              <a:t>Свјетски</a:t>
            </a:r>
            <a:r>
              <a:rPr lang="sr-Cyrl-BA" dirty="0" smtClean="0"/>
              <a:t> дан вода</a:t>
            </a:r>
            <a:endParaRPr lang="sr-Latn-CS" dirty="0"/>
          </a:p>
        </p:txBody>
      </p:sp>
      <p:pic>
        <p:nvPicPr>
          <p:cNvPr id="4" name="Čuvar mesta za sadržaj 3" descr="čoz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err="1" smtClean="0"/>
              <a:t>Свјетски</a:t>
            </a:r>
            <a:r>
              <a:rPr lang="sr-Cyrl-BA" dirty="0" smtClean="0"/>
              <a:t> дан вода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Свјетски дан вода обиљежава се дана 22. марта 2020. већ двадесет и седму годину заредом с циљем подизања свијести и скретања глобалне позорности на значај и важност воде те промицања одрживог кориштења водних ресурса. Обиљежавање Свјетског дана вода предложено је на Конференцији о околишу и развоју Уједињених народа у Бразилу 1992. године. </a:t>
            </a:r>
            <a:endParaRPr lang="sr-Latn-C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dirty="0" smtClean="0">
                <a:latin typeface="Comic Sans MS" pitchFamily="66" charset="0"/>
              </a:rPr>
              <a:t>Вода је свуда око нас</a:t>
            </a:r>
            <a:endParaRPr lang="sr-Latn-CS" sz="4000" dirty="0">
              <a:latin typeface="Comic Sans MS" pitchFamily="66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285992"/>
            <a:ext cx="2103280" cy="28043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1857364"/>
            <a:ext cx="2953086" cy="196187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1571612"/>
            <a:ext cx="2724827" cy="196187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914" y="4071942"/>
            <a:ext cx="2953086" cy="181279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4286256"/>
            <a:ext cx="2724827" cy="1812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 smtClean="0">
                <a:latin typeface="Comic Sans MS" pitchFamily="66" charset="0"/>
              </a:rPr>
              <a:t>Воду користимо за добијање енергије</a:t>
            </a:r>
            <a:endParaRPr lang="sr-Latn-CS" sz="2800" dirty="0">
              <a:latin typeface="Comic Sans MS" pitchFamily="66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714620"/>
            <a:ext cx="3333750" cy="20397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357430"/>
            <a:ext cx="3177508" cy="238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188</Words>
  <Application>Microsoft Office PowerPoint</Application>
  <PresentationFormat>Projekcija na ekranu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tema</vt:lpstr>
      <vt:lpstr>Slajd 1</vt:lpstr>
      <vt:lpstr>Еколошка секција- 22. март</vt:lpstr>
      <vt:lpstr>Еколошка секција- 22. март</vt:lpstr>
      <vt:lpstr>Еколошка секција- 22. март</vt:lpstr>
      <vt:lpstr>Еколошка секција- 22. март</vt:lpstr>
      <vt:lpstr>Свјетски дан вода</vt:lpstr>
      <vt:lpstr>Свјетски дан вода</vt:lpstr>
      <vt:lpstr>Вода је свуда око нас</vt:lpstr>
      <vt:lpstr>Воду користимо за добијање енергије</vt:lpstr>
      <vt:lpstr>Само 2% воде је питка вода</vt:lpstr>
      <vt:lpstr>Вода</vt:lpstr>
      <vt:lpstr>Принцип рада хидроелектране</vt:lpstr>
      <vt:lpstr>Национални парк Ђердап</vt:lpstr>
      <vt:lpstr>Драги ученици</vt:lpstr>
      <vt:lpstr>Корона вирус "очистио" ријеке и мора: Делфини су се вратили у Трст</vt:lpstr>
      <vt:lpstr>Пронађите још оваквих случајева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Babic</dc:creator>
  <cp:lastModifiedBy>Babic</cp:lastModifiedBy>
  <cp:revision>1</cp:revision>
  <dcterms:created xsi:type="dcterms:W3CDTF">2020-03-24T07:25:18Z</dcterms:created>
  <dcterms:modified xsi:type="dcterms:W3CDTF">2020-03-24T07:53:20Z</dcterms:modified>
</cp:coreProperties>
</file>