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17AA466-48EB-4CA5-9F5D-5785B1BFF7C3}" type="slidenum">
              <a:rPr lang="bs-Latn-BA" smtClean="0"/>
              <a:t>‹#›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0EB54FB-A1BE-4952-9FEC-FA9CDD18463C}" type="datetimeFigureOut">
              <a:rPr lang="bs-Latn-BA" smtClean="0"/>
              <a:t>20.11.2020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bs-Cyrl-BA" dirty="0" smtClean="0"/>
              <a:t>Маркетинг микс </a:t>
            </a:r>
            <a:br>
              <a:rPr lang="bs-Cyrl-BA" dirty="0" smtClean="0"/>
            </a:br>
            <a:r>
              <a:rPr lang="bs-Cyrl-BA" dirty="0" smtClean="0"/>
              <a:t>и маркетинг план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414592" cy="1066800"/>
          </a:xfrm>
        </p:spPr>
        <p:txBody>
          <a:bodyPr/>
          <a:lstStyle/>
          <a:p>
            <a:pPr algn="r"/>
            <a:r>
              <a:rPr lang="bs-Cyrl-BA" dirty="0" smtClean="0"/>
              <a:t>Основи предузетништва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67553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Cyrl-BA" dirty="0" smtClean="0"/>
              <a:t>Маркетинг обједињује циљеве предузећа са једне стране и циљеве купца са друге стране. Циљ предузећа је продаја, циљ купца јесте куповина ради задовољавања потреба.</a:t>
            </a:r>
          </a:p>
          <a:p>
            <a:endParaRPr lang="bs-Cyrl-BA" dirty="0"/>
          </a:p>
          <a:p>
            <a:r>
              <a:rPr lang="bs-Cyrl-BA" b="1" dirty="0" smtClean="0"/>
              <a:t>Елементи маркетинг микса</a:t>
            </a:r>
            <a:r>
              <a:rPr lang="bs-Latn-BA" b="1" dirty="0" smtClean="0"/>
              <a:t> </a:t>
            </a:r>
            <a:r>
              <a:rPr lang="bs-Latn-BA" dirty="0" smtClean="0"/>
              <a:t>(4P)</a:t>
            </a:r>
            <a:r>
              <a:rPr lang="bs-Cyrl-BA" dirty="0" smtClean="0"/>
              <a:t>:</a:t>
            </a:r>
          </a:p>
          <a:p>
            <a:pPr lvl="1"/>
            <a:r>
              <a:rPr lang="bs-Cyrl-BA" dirty="0" smtClean="0"/>
              <a:t>ПРОИЗВОД</a:t>
            </a:r>
            <a:r>
              <a:rPr lang="bs-Latn-BA" dirty="0" smtClean="0"/>
              <a:t> (Product)</a:t>
            </a:r>
            <a:endParaRPr lang="bs-Cyrl-BA" dirty="0" smtClean="0"/>
          </a:p>
          <a:p>
            <a:pPr lvl="1"/>
            <a:r>
              <a:rPr lang="bs-Cyrl-BA" dirty="0" smtClean="0"/>
              <a:t>ЦИЈЕНА</a:t>
            </a:r>
            <a:r>
              <a:rPr lang="bs-Latn-BA" dirty="0" smtClean="0"/>
              <a:t> (Price)</a:t>
            </a:r>
            <a:endParaRPr lang="bs-Cyrl-BA" dirty="0" smtClean="0"/>
          </a:p>
          <a:p>
            <a:pPr lvl="1"/>
            <a:r>
              <a:rPr lang="bs-Cyrl-BA" dirty="0" smtClean="0"/>
              <a:t>ДИСТРИБУЦИЈА</a:t>
            </a:r>
            <a:r>
              <a:rPr lang="bs-Latn-BA" dirty="0" smtClean="0"/>
              <a:t> (Place)</a:t>
            </a:r>
            <a:endParaRPr lang="bs-Cyrl-BA" dirty="0" smtClean="0"/>
          </a:p>
          <a:p>
            <a:pPr lvl="1"/>
            <a:r>
              <a:rPr lang="bs-Cyrl-BA" dirty="0" smtClean="0"/>
              <a:t>ПРОМОЦИЈА</a:t>
            </a:r>
            <a:r>
              <a:rPr lang="bs-Latn-BA" dirty="0" smtClean="0"/>
              <a:t> (Promotion)</a:t>
            </a:r>
            <a:endParaRPr lang="bs-Cyrl-BA" dirty="0" smtClean="0"/>
          </a:p>
        </p:txBody>
      </p:sp>
    </p:spTree>
    <p:extLst>
      <p:ext uri="{BB962C8B-B14F-4D97-AF65-F5344CB8AC3E}">
        <p14:creationId xmlns:p14="http://schemas.microsoft.com/office/powerpoint/2010/main" val="4055069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s-Cyrl-BA" dirty="0" smtClean="0"/>
              <a:t>Осим четири П често се наводе и сљедећа три</a:t>
            </a:r>
            <a:r>
              <a:rPr lang="bs-Latn-BA" dirty="0" smtClean="0"/>
              <a:t>: </a:t>
            </a:r>
            <a:r>
              <a:rPr lang="bs-Cyrl-BA" b="1" dirty="0" smtClean="0"/>
              <a:t>људи</a:t>
            </a:r>
            <a:r>
              <a:rPr lang="bs-Cyrl-BA" dirty="0" smtClean="0"/>
              <a:t> </a:t>
            </a:r>
            <a:r>
              <a:rPr lang="bs-Latn-BA" dirty="0" smtClean="0"/>
              <a:t>(People)</a:t>
            </a:r>
            <a:r>
              <a:rPr lang="bs-Cyrl-BA" dirty="0" smtClean="0"/>
              <a:t>, </a:t>
            </a:r>
            <a:r>
              <a:rPr lang="bs-Cyrl-BA" b="1" dirty="0" smtClean="0"/>
              <a:t>процес</a:t>
            </a:r>
            <a:r>
              <a:rPr lang="bs-Latn-BA" dirty="0" smtClean="0"/>
              <a:t> (Proces)</a:t>
            </a:r>
            <a:r>
              <a:rPr lang="bs-Cyrl-BA" dirty="0"/>
              <a:t> </a:t>
            </a:r>
            <a:r>
              <a:rPr lang="bs-Cyrl-BA" dirty="0" smtClean="0"/>
              <a:t>и </a:t>
            </a:r>
            <a:r>
              <a:rPr lang="bs-Cyrl-BA" b="1" dirty="0" smtClean="0"/>
              <a:t>физичко окружење</a:t>
            </a:r>
            <a:r>
              <a:rPr lang="bs-Latn-BA" b="1" dirty="0" smtClean="0"/>
              <a:t> </a:t>
            </a:r>
            <a:r>
              <a:rPr lang="bs-Latn-BA" dirty="0" smtClean="0"/>
              <a:t>(Physical environment)</a:t>
            </a:r>
            <a:r>
              <a:rPr lang="bs-Cyrl-BA" dirty="0" smtClean="0"/>
              <a:t>.</a:t>
            </a:r>
          </a:p>
          <a:p>
            <a:pPr algn="just"/>
            <a:endParaRPr lang="bs-Cyrl-BA" dirty="0"/>
          </a:p>
          <a:p>
            <a:pPr algn="just"/>
            <a:r>
              <a:rPr lang="bs-Cyrl-BA" b="1" u="sng" dirty="0" smtClean="0"/>
              <a:t>ПРОИЗВОД</a:t>
            </a:r>
            <a:r>
              <a:rPr lang="bs-Cyrl-BA" dirty="0" smtClean="0"/>
              <a:t> – њиме се задовољавају потребе купца. На куповину могу утицати карактеристике производа: физичке (величина, тежина), паковање, дизајн,...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028689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Cyrl-BA" b="1" u="sng" dirty="0" smtClean="0"/>
              <a:t>ЦИЈЕНА</a:t>
            </a:r>
            <a:r>
              <a:rPr lang="bs-Cyrl-BA" dirty="0" smtClean="0"/>
              <a:t> – директно утиче на мотивацију потрошача. Поред цијене морају се анализирати трошкови пословања, попусти, промотивна продаја.</a:t>
            </a:r>
          </a:p>
          <a:p>
            <a:endParaRPr lang="bs-Cyrl-BA" dirty="0"/>
          </a:p>
          <a:p>
            <a:pPr algn="just"/>
            <a:r>
              <a:rPr lang="bs-Cyrl-BA" b="1" u="sng" dirty="0" smtClean="0"/>
              <a:t>КАНАЛИ ДИСТРИБУЦИЈЕ </a:t>
            </a:r>
            <a:r>
              <a:rPr lang="bs-Cyrl-BA" dirty="0" smtClean="0"/>
              <a:t>- односе се на типове канала (малопродаја, велепродаја, директна и електронска продаја),  број посредника у трговини и локацију.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99074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s-Cyrl-BA" b="1" u="sng" dirty="0" smtClean="0"/>
              <a:t>ПРОМОЦИЈА</a:t>
            </a:r>
            <a:r>
              <a:rPr lang="bs-Cyrl-BA" dirty="0" smtClean="0"/>
              <a:t> – што боље упознавање и информисање купаца о производима, њиховим карактеристикама и квалитетом, и са самим произвођачем (пропаганда, публицитет, лична продаја, промотивна продаја).</a:t>
            </a:r>
          </a:p>
          <a:p>
            <a:pPr marL="0" indent="0">
              <a:buNone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11512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s-Cyrl-BA" dirty="0" smtClean="0"/>
              <a:t>Основу за израду маркетинг плана чине питања:</a:t>
            </a:r>
          </a:p>
          <a:p>
            <a:pPr marL="514350" indent="-514350">
              <a:buFont typeface="+mj-lt"/>
              <a:buAutoNum type="arabicPeriod"/>
            </a:pPr>
            <a:r>
              <a:rPr lang="bs-Cyrl-BA" dirty="0" smtClean="0"/>
              <a:t>Гдје се сада налазимо?</a:t>
            </a:r>
          </a:p>
          <a:p>
            <a:pPr marL="514350" indent="-514350">
              <a:buFont typeface="+mj-lt"/>
              <a:buAutoNum type="arabicPeriod"/>
            </a:pPr>
            <a:r>
              <a:rPr lang="bs-Cyrl-BA" dirty="0" smtClean="0"/>
              <a:t>Гдје намјеравамо бити?</a:t>
            </a:r>
          </a:p>
          <a:p>
            <a:pPr marL="514350" indent="-514350">
              <a:buFont typeface="+mj-lt"/>
              <a:buAutoNum type="arabicPeriod"/>
            </a:pPr>
            <a:r>
              <a:rPr lang="bs-Cyrl-BA" dirty="0" smtClean="0"/>
              <a:t>Како доћи до тамо?</a:t>
            </a:r>
          </a:p>
          <a:p>
            <a:pPr marL="514350" indent="-514350">
              <a:buFont typeface="+mj-lt"/>
              <a:buAutoNum type="arabicPeriod"/>
            </a:pPr>
            <a:endParaRPr lang="bs-Cyrl-BA" dirty="0"/>
          </a:p>
          <a:p>
            <a:pPr marL="0" indent="0" algn="just">
              <a:buNone/>
            </a:pPr>
            <a:r>
              <a:rPr lang="bs-Cyrl-BA" b="1" dirty="0" smtClean="0"/>
              <a:t>Маркетинг циљеви </a:t>
            </a:r>
            <a:r>
              <a:rPr lang="bs-Cyrl-BA" dirty="0" smtClean="0"/>
              <a:t>дефинишу се показатељима обима продаје и тржишног учешћа.</a:t>
            </a:r>
          </a:p>
          <a:p>
            <a:pPr marL="0" indent="0">
              <a:buNone/>
            </a:pPr>
            <a:endParaRPr lang="bs-Cyrl-BA" dirty="0"/>
          </a:p>
          <a:p>
            <a:pPr marL="0" indent="0" algn="just">
              <a:buNone/>
            </a:pPr>
            <a:r>
              <a:rPr lang="bs-Cyrl-BA" dirty="0" smtClean="0"/>
              <a:t>Предузетиник дефинише </a:t>
            </a:r>
            <a:r>
              <a:rPr lang="bs-Cyrl-BA" b="1" dirty="0" smtClean="0"/>
              <a:t>маркетинг стратегије</a:t>
            </a:r>
            <a:r>
              <a:rPr lang="bs-Cyrl-BA" dirty="0" smtClean="0"/>
              <a:t> које се односе на инструменте маркетинг микса, које заједно треба да произведу највећи ефекат по предузетника и његов бизнис.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749441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s-Cyrl-BA" b="1" u="sng" dirty="0" smtClean="0"/>
              <a:t>Маркетинг стратегије:</a:t>
            </a:r>
          </a:p>
          <a:p>
            <a:pPr algn="just"/>
            <a:r>
              <a:rPr lang="bs-Cyrl-BA" b="1" dirty="0" smtClean="0"/>
              <a:t>које се односе на производ </a:t>
            </a:r>
            <a:r>
              <a:rPr lang="bs-Cyrl-BA" dirty="0" smtClean="0"/>
              <a:t>(нови производ, усавршени производ, производ са новим функцијама, редизајниран производ,...)</a:t>
            </a:r>
          </a:p>
          <a:p>
            <a:pPr algn="just"/>
            <a:r>
              <a:rPr lang="bs-Cyrl-BA" b="1" dirty="0" smtClean="0"/>
              <a:t>које се односе на цијене </a:t>
            </a:r>
            <a:r>
              <a:rPr lang="bs-Cyrl-BA" dirty="0" smtClean="0"/>
              <a:t>(стратегија „убирања кајмака“, стратегија пенетрације тржишта, стратегија диференцираних цијена, стратегија премијум цијена и цјеновних лидера)</a:t>
            </a:r>
          </a:p>
          <a:p>
            <a:pPr algn="just"/>
            <a:r>
              <a:rPr lang="bs-Cyrl-BA" b="1" dirty="0" smtClean="0"/>
              <a:t>које се односе на канале дистрибуције </a:t>
            </a:r>
            <a:r>
              <a:rPr lang="bs-Cyrl-BA" dirty="0" smtClean="0"/>
              <a:t>(продаја на мало, на велико, директна продаја)</a:t>
            </a:r>
          </a:p>
          <a:p>
            <a:pPr algn="just"/>
            <a:r>
              <a:rPr lang="bs-Cyrl-BA" b="1" dirty="0" smtClean="0"/>
              <a:t>које се односе на промоцију </a:t>
            </a:r>
            <a:r>
              <a:rPr lang="bs-Cyrl-BA" dirty="0" smtClean="0"/>
              <a:t>(рекламирање, лична продаја, промотивна продаја, публицитет – односи са јавношћу).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688818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</TotalTime>
  <Words>327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Маркетинг микс  и маркетинг план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Маркетинг микс и маркетинг план</dc:title>
  <dc:creator>AB</dc:creator>
  <cp:lastModifiedBy>AB</cp:lastModifiedBy>
  <cp:revision>4</cp:revision>
  <dcterms:created xsi:type="dcterms:W3CDTF">2020-11-20T07:32:47Z</dcterms:created>
  <dcterms:modified xsi:type="dcterms:W3CDTF">2020-11-20T08:12:23Z</dcterms:modified>
</cp:coreProperties>
</file>