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5904124-7E80-4680-89C2-26EDEE1EA167}" type="datetimeFigureOut">
              <a:rPr lang="bs-Latn-BA" smtClean="0"/>
              <a:t>20.11.2020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C70E113-A7E1-49AD-A1AD-FA2487401C5C}" type="slidenum">
              <a:rPr lang="bs-Latn-BA" smtClean="0"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bs-Cyrl-BA" dirty="0" smtClean="0"/>
              <a:t>Оснивање </a:t>
            </a:r>
            <a:br>
              <a:rPr lang="bs-Cyrl-BA" dirty="0" smtClean="0"/>
            </a:br>
            <a:r>
              <a:rPr lang="bs-Cyrl-BA" dirty="0" smtClean="0"/>
              <a:t>и престанак рада предузећа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16824" cy="1752600"/>
          </a:xfrm>
        </p:spPr>
        <p:txBody>
          <a:bodyPr/>
          <a:lstStyle/>
          <a:p>
            <a:pPr algn="r"/>
            <a:r>
              <a:rPr lang="bs-Cyrl-BA" dirty="0" smtClean="0"/>
              <a:t>Пословна економија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6328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s-Cyrl-BA" dirty="0" smtClean="0"/>
              <a:t>Поновите:</a:t>
            </a:r>
          </a:p>
          <a:p>
            <a:r>
              <a:rPr lang="bs-Cyrl-BA" dirty="0" smtClean="0"/>
              <a:t>Шта је предузеће?</a:t>
            </a:r>
          </a:p>
          <a:p>
            <a:r>
              <a:rPr lang="bs-Cyrl-BA" dirty="0" smtClean="0"/>
              <a:t>Како предузећа утичу на друштвену економију?</a:t>
            </a:r>
          </a:p>
          <a:p>
            <a:r>
              <a:rPr lang="bs-Cyrl-BA" dirty="0" smtClean="0"/>
              <a:t>Шта је циљ сваког предузећа?</a:t>
            </a:r>
          </a:p>
          <a:p>
            <a:r>
              <a:rPr lang="bs-Cyrl-BA" dirty="0" smtClean="0"/>
              <a:t>Која предузећа смо спомињали до сад?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6171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Cyrl-BA" dirty="0" smtClean="0"/>
              <a:t>Предузеће је правно лице које обавља одређену дјелатност ради остваривања својих циљева (добити).</a:t>
            </a:r>
          </a:p>
          <a:p>
            <a:pPr algn="just"/>
            <a:r>
              <a:rPr lang="bs-Cyrl-BA" dirty="0" smtClean="0"/>
              <a:t>Резултати пословања (репродукције) у предузећу директно утичу на друштвену репордукцију. Предузећа сагледавају стање на тржишту и на основу тога процјењују какав производ или услугу ће понудити.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79114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Cyrl-BA" dirty="0" smtClean="0"/>
              <a:t>Оснивање предузећа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Cyrl-BA" dirty="0" smtClean="0"/>
              <a:t>Предузећа могу основати: </a:t>
            </a:r>
          </a:p>
          <a:p>
            <a:pPr lvl="1"/>
            <a:r>
              <a:rPr lang="bs-Cyrl-BA" b="1" dirty="0" smtClean="0"/>
              <a:t>Физичка лица </a:t>
            </a:r>
            <a:r>
              <a:rPr lang="bs-Cyrl-BA" dirty="0" smtClean="0"/>
              <a:t>(ортачко, командитно, а.д. и д.о.о.)</a:t>
            </a:r>
          </a:p>
          <a:p>
            <a:pPr lvl="1"/>
            <a:r>
              <a:rPr lang="bs-Cyrl-BA" b="1" dirty="0" smtClean="0"/>
              <a:t>Правна лица </a:t>
            </a:r>
            <a:r>
              <a:rPr lang="bs-Cyrl-BA" dirty="0" smtClean="0"/>
              <a:t>(а.д,   д.о.о, командитно (командитор))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9942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Cyrl-BA" b="1" dirty="0" smtClean="0"/>
              <a:t>За оснивање предузећа неопходно је остварити сљедеће услове:</a:t>
            </a:r>
          </a:p>
          <a:p>
            <a:pPr lvl="1"/>
            <a:r>
              <a:rPr lang="bs-Cyrl-BA" dirty="0" smtClean="0"/>
              <a:t>Оснивачки улози (средства за рад и почетак)</a:t>
            </a:r>
          </a:p>
          <a:p>
            <a:pPr lvl="1"/>
            <a:r>
              <a:rPr lang="bs-Cyrl-BA" dirty="0" smtClean="0"/>
              <a:t>Материјални услови (технички, просторни, санитарни, еколошки и сл.)</a:t>
            </a:r>
          </a:p>
          <a:p>
            <a:pPr lvl="1"/>
            <a:r>
              <a:rPr lang="bs-Cyrl-BA" dirty="0" smtClean="0"/>
              <a:t>Оснивачки акти</a:t>
            </a:r>
          </a:p>
          <a:p>
            <a:pPr lvl="1"/>
            <a:r>
              <a:rPr lang="bs-Cyrl-BA" dirty="0" smtClean="0"/>
              <a:t>Испуњавање законских услова</a:t>
            </a:r>
          </a:p>
          <a:p>
            <a:pPr lvl="1"/>
            <a:r>
              <a:rPr lang="bs-Cyrl-BA" dirty="0" smtClean="0"/>
              <a:t>Регистрација и упис у судски регистар.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374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Cyrl-BA" b="1" dirty="0" smtClean="0"/>
              <a:t>Престанак рада предузећа може настати из више разлога:</a:t>
            </a:r>
          </a:p>
          <a:p>
            <a:pPr lvl="1"/>
            <a:r>
              <a:rPr lang="bs-Cyrl-BA" dirty="0" smtClean="0"/>
              <a:t>Мјере забране обављања дјелатности,</a:t>
            </a:r>
          </a:p>
          <a:p>
            <a:pPr lvl="1"/>
            <a:r>
              <a:rPr lang="bs-Cyrl-BA" dirty="0" smtClean="0"/>
              <a:t>Престанак природних и др.услова за обављање дјелатности,</a:t>
            </a:r>
          </a:p>
          <a:p>
            <a:pPr lvl="1"/>
            <a:r>
              <a:rPr lang="bs-Cyrl-BA" dirty="0" smtClean="0"/>
              <a:t>Истеком времена на које је основано,</a:t>
            </a:r>
          </a:p>
          <a:p>
            <a:pPr lvl="1"/>
            <a:r>
              <a:rPr lang="bs-Cyrl-BA" dirty="0" smtClean="0"/>
              <a:t>Одлуком скупштине, тј.чланова,</a:t>
            </a:r>
          </a:p>
          <a:p>
            <a:pPr lvl="1"/>
            <a:r>
              <a:rPr lang="bs-Cyrl-BA" dirty="0" smtClean="0"/>
              <a:t>Ако је број акционара 1,</a:t>
            </a:r>
          </a:p>
          <a:p>
            <a:pPr lvl="1"/>
            <a:r>
              <a:rPr lang="bs-Cyrl-BA" dirty="0" smtClean="0"/>
              <a:t>Спајањем са другим предузећима, </a:t>
            </a:r>
          </a:p>
          <a:p>
            <a:pPr lvl="1"/>
            <a:r>
              <a:rPr lang="bs-Cyrl-BA" dirty="0" smtClean="0"/>
              <a:t>Ако не обавља дјелатност дуже од двије године,</a:t>
            </a:r>
          </a:p>
          <a:p>
            <a:pPr lvl="1"/>
            <a:r>
              <a:rPr lang="bs-Cyrl-BA" dirty="0" smtClean="0"/>
              <a:t>Одлуком суда,</a:t>
            </a:r>
          </a:p>
          <a:p>
            <a:pPr lvl="1"/>
            <a:r>
              <a:rPr lang="bs-Cyrl-BA" dirty="0" smtClean="0"/>
              <a:t>Ако капитал друштва падне испод минимума.</a:t>
            </a:r>
          </a:p>
          <a:p>
            <a:pPr lvl="1"/>
            <a:endParaRPr lang="bs-Cyrl-BA" dirty="0"/>
          </a:p>
          <a:p>
            <a:pPr marL="457200" lvl="1" indent="0" algn="just">
              <a:buNone/>
            </a:pPr>
            <a:r>
              <a:rPr lang="bs-Cyrl-BA" b="1" dirty="0" smtClean="0"/>
              <a:t>Престанак рада формално настаје</a:t>
            </a:r>
            <a:r>
              <a:rPr lang="bs-Cyrl-BA" dirty="0" smtClean="0"/>
              <a:t> брисањем из судског регистра и обавјештавањем повјериоца да пријаве своја потраживања из ликвидационе масе тог предузећа.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02799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</TotalTime>
  <Words>231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Оснивање  и престанак рада предузећа</vt:lpstr>
      <vt:lpstr>PowerPoint Presentation</vt:lpstr>
      <vt:lpstr>PowerPoint Presentation</vt:lpstr>
      <vt:lpstr>Оснивање предузећа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</dc:creator>
  <cp:lastModifiedBy>AB</cp:lastModifiedBy>
  <cp:revision>2</cp:revision>
  <dcterms:created xsi:type="dcterms:W3CDTF">2020-11-20T08:19:37Z</dcterms:created>
  <dcterms:modified xsi:type="dcterms:W3CDTF">2020-11-20T08:34:54Z</dcterms:modified>
</cp:coreProperties>
</file>