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EE10-5BD4-45D8-9992-C391A0577701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CDDF62-926D-4224-8367-FCCB981E413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EE10-5BD4-45D8-9992-C391A0577701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DDF62-926D-4224-8367-FCCB981E4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EE10-5BD4-45D8-9992-C391A0577701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DDF62-926D-4224-8367-FCCB981E4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33EE10-5BD4-45D8-9992-C391A0577701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1CDDF62-926D-4224-8367-FCCB981E4136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EE10-5BD4-45D8-9992-C391A0577701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DDF62-926D-4224-8367-FCCB981E413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EE10-5BD4-45D8-9992-C391A0577701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DDF62-926D-4224-8367-FCCB981E413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DDF62-926D-4224-8367-FCCB981E413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EE10-5BD4-45D8-9992-C391A0577701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EE10-5BD4-45D8-9992-C391A0577701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DDF62-926D-4224-8367-FCCB981E413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EE10-5BD4-45D8-9992-C391A0577701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DDF62-926D-4224-8367-FCCB981E4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33EE10-5BD4-45D8-9992-C391A0577701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CDDF62-926D-4224-8367-FCCB981E413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EE10-5BD4-45D8-9992-C391A0577701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CDDF62-926D-4224-8367-FCCB981E413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F33EE10-5BD4-45D8-9992-C391A0577701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1CDDF62-926D-4224-8367-FCCB981E413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Банкарско пословање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accent6">
                    <a:lumMod val="50000"/>
                  </a:schemeClr>
                </a:solidFill>
              </a:rPr>
              <a:t>Карактеристике и функционисање ММФ-а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sr-Cyrl-RS" dirty="0" smtClean="0"/>
              <a:t>	</a:t>
            </a:r>
            <a:r>
              <a:rPr lang="sr-Cyrl-RS" sz="2000" b="1" dirty="0" smtClean="0">
                <a:solidFill>
                  <a:schemeClr val="accent6">
                    <a:lumMod val="50000"/>
                  </a:schemeClr>
                </a:solidFill>
              </a:rPr>
              <a:t>Препиши питања у свеску, пронађи у свесци одговоре на сљедећа питања (1-4), прочитај их и подвуци: Препиши пето питање са одговором. Фотографиши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r-Cyrl-RS" sz="2000" b="1" dirty="0" smtClean="0">
                <a:solidFill>
                  <a:schemeClr val="accent6">
                    <a:lumMod val="50000"/>
                  </a:schemeClr>
                </a:solidFill>
              </a:rPr>
              <a:t>све наведено:</a:t>
            </a:r>
          </a:p>
          <a:p>
            <a:pPr marL="1314450" lvl="2" indent="-514350">
              <a:buFont typeface="+mj-lt"/>
              <a:buAutoNum type="arabicPeriod"/>
            </a:pPr>
            <a:r>
              <a:rPr lang="sr-Cyrl-RS" i="1" dirty="0" smtClean="0">
                <a:solidFill>
                  <a:schemeClr val="accent4">
                    <a:lumMod val="50000"/>
                  </a:schemeClr>
                </a:solidFill>
              </a:rPr>
              <a:t>Са којим циљем је формиран ММФ?</a:t>
            </a:r>
          </a:p>
          <a:p>
            <a:pPr marL="1314450" lvl="2" indent="-514350">
              <a:buFont typeface="+mj-lt"/>
              <a:buAutoNum type="arabicPeriod"/>
            </a:pPr>
            <a:r>
              <a:rPr lang="sr-Cyrl-RS" i="1" dirty="0" smtClean="0">
                <a:solidFill>
                  <a:schemeClr val="accent4">
                    <a:lumMod val="50000"/>
                  </a:schemeClr>
                </a:solidFill>
              </a:rPr>
              <a:t>Опиши органе ММФ-а!</a:t>
            </a:r>
          </a:p>
          <a:p>
            <a:pPr marL="1314450" lvl="2" indent="-514350">
              <a:buFont typeface="+mj-lt"/>
              <a:buAutoNum type="arabicPeriod"/>
            </a:pPr>
            <a:r>
              <a:rPr lang="sr-Cyrl-RS" i="1" dirty="0" smtClean="0">
                <a:solidFill>
                  <a:schemeClr val="accent4">
                    <a:lumMod val="50000"/>
                  </a:schemeClr>
                </a:solidFill>
              </a:rPr>
              <a:t>Која је обавеза сваке чланице ММФ-а?</a:t>
            </a:r>
          </a:p>
          <a:p>
            <a:pPr marL="1314450" lvl="2" indent="-514350">
              <a:buFont typeface="+mj-lt"/>
              <a:buAutoNum type="arabicPeriod"/>
            </a:pPr>
            <a:r>
              <a:rPr lang="sr-Cyrl-RS" i="1" dirty="0" smtClean="0">
                <a:solidFill>
                  <a:schemeClr val="accent4">
                    <a:lumMod val="50000"/>
                  </a:schemeClr>
                </a:solidFill>
              </a:rPr>
              <a:t>Које кредите и у којим износима ММФ одобрава чланицама?</a:t>
            </a:r>
          </a:p>
          <a:p>
            <a:pPr marL="1314450" lvl="2" indent="-514350">
              <a:buFont typeface="+mj-lt"/>
              <a:buAutoNum type="arabicPeriod"/>
            </a:pPr>
            <a:r>
              <a:rPr lang="sr-Cyrl-RS" i="1" dirty="0" smtClean="0">
                <a:solidFill>
                  <a:schemeClr val="accent4">
                    <a:lumMod val="50000"/>
                  </a:schemeClr>
                </a:solidFill>
              </a:rPr>
              <a:t>Које су предности и недостаци аранжмана са ММФ-ом?</a:t>
            </a:r>
            <a:endParaRPr lang="sr-Cyrl-RS" i="1" dirty="0">
              <a:solidFill>
                <a:schemeClr val="accent4">
                  <a:lumMod val="50000"/>
                </a:schemeClr>
              </a:solidFill>
            </a:endParaRPr>
          </a:p>
          <a:p>
            <a:pPr marL="1771650" lvl="3" indent="-514350" algn="just">
              <a:buFont typeface="Calibri" pitchFamily="34" charset="0"/>
              <a:buChar char="⁻"/>
            </a:pPr>
            <a:r>
              <a:rPr lang="sr-Cyrl-RS" i="1" dirty="0" smtClean="0"/>
              <a:t>Да би чланице добиле кредит од ММФ-а оне морају да се придржавају економских мјера које им предложи ММФ. Циљ је тај да се обезбиједи довољно девизних средстава за враћање дугова ММФ-у, док су дугорочни интереси развоја земље у другом плану.  Уколико се чланица не придржава економских мјера, ММФ обуставља исплату средстава. Основна предност аранжмана са ММФ-ом је слање поруке кредиторима да ће земља имати мјере штедње те да ће моћи враћати позајмљена средства.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 smtClean="0"/>
              <a:t>Карактеристике и функционисање ММФ-а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41</TotalTime>
  <Words>10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Paper</vt:lpstr>
      <vt:lpstr>Карактеристике и функционисање ММФ-а</vt:lpstr>
      <vt:lpstr>Карактеристике и функционисање ММФ-а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Карактеристике и функционисање ММФ-а</dc:title>
  <dc:creator>lenovo</dc:creator>
  <cp:lastModifiedBy>lenovo</cp:lastModifiedBy>
  <cp:revision>1</cp:revision>
  <dcterms:created xsi:type="dcterms:W3CDTF">2021-04-05T19:59:51Z</dcterms:created>
  <dcterms:modified xsi:type="dcterms:W3CDTF">2021-04-05T20:41:49Z</dcterms:modified>
</cp:coreProperties>
</file>