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8E6C30-CA79-4EDA-A50A-7292A24F5EE3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DA6C4B-EF30-4D32-975A-101082942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Русија и украјина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Индустрија и енергетика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876800"/>
          </a:xfrm>
        </p:spPr>
        <p:txBody>
          <a:bodyPr>
            <a:normAutofit/>
          </a:bodyPr>
          <a:lstStyle/>
          <a:p>
            <a:r>
              <a:rPr lang="sr-Cyrl-RS" sz="2100" u="sng" dirty="0">
                <a:latin typeface="Times New Roman" pitchFamily="18" charset="0"/>
                <a:cs typeface="Times New Roman" pitchFamily="18" charset="0"/>
              </a:rPr>
              <a:t>Индустрија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 је основна привредна грана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која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ствара око 2/3 националнот бруто производа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тешку индустрију опада ко ¾ индустријске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производње.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u="sng" dirty="0">
                <a:latin typeface="Times New Roman" pitchFamily="18" charset="0"/>
                <a:cs typeface="Times New Roman" pitchFamily="18" charset="0"/>
              </a:rPr>
              <a:t>Енергетика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је базирана на огромним енергетским ресурсима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Сибира.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Истиче се по производњи </a:t>
            </a:r>
            <a:r>
              <a:rPr lang="sr-Cyrl-RS" sz="2100" u="sng" dirty="0" smtClean="0">
                <a:latin typeface="Times New Roman" pitchFamily="18" charset="0"/>
                <a:cs typeface="Times New Roman" pitchFamily="18" charset="0"/>
              </a:rPr>
              <a:t>нафте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3 у свијету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Западни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Сибир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sr-Cyrl-RS" sz="2100" u="sng" dirty="0" smtClean="0">
                <a:latin typeface="Times New Roman" pitchFamily="18" charset="0"/>
                <a:cs typeface="Times New Roman" pitchFamily="18" charset="0"/>
              </a:rPr>
              <a:t>земног гаса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1 у свијету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Западни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Сибир и око Оренсбурга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sr-Cyrl-RS" sz="2100" u="sng" dirty="0" smtClean="0">
                <a:latin typeface="Times New Roman" pitchFamily="18" charset="0"/>
                <a:cs typeface="Times New Roman" pitchFamily="18" charset="0"/>
              </a:rPr>
              <a:t>угља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резервама 1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производњи 3 у свијету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Хидроцентрале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термоцентрале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атомске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централе.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Сајанско-Сушењска на ријеци Јенисеј, Краснојарска,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Браска 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хидроцентрале)</a:t>
            </a:r>
          </a:p>
          <a:p>
            <a:endParaRPr lang="sr-Cyrl-R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/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Индустрија Русије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848600" cy="5084136"/>
          </a:xfrm>
        </p:spPr>
        <p:txBody>
          <a:bodyPr>
            <a:normAutofit/>
          </a:bodyPr>
          <a:lstStyle/>
          <a:p>
            <a:r>
              <a:rPr lang="sr-Cyrl-RS" sz="2100" u="sng" dirty="0">
                <a:latin typeface="Times New Roman" pitchFamily="18" charset="0"/>
                <a:cs typeface="Times New Roman" pitchFamily="18" charset="0"/>
              </a:rPr>
              <a:t>Црна и обојена </a:t>
            </a:r>
            <a:r>
              <a:rPr lang="sr-Cyrl-RS" sz="2100" u="sng" dirty="0" smtClean="0">
                <a:latin typeface="Times New Roman" pitchFamily="18" charset="0"/>
                <a:cs typeface="Times New Roman" pitchFamily="18" charset="0"/>
              </a:rPr>
              <a:t>металургија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3 по производњи гвоздене руде у свијету и гвожђа и челика на 4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мјесту). </a:t>
            </a:r>
          </a:p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Металуршки басени- Урал, Центална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Русија и Јужни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Сибир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u="sng" dirty="0" smtClean="0">
                <a:latin typeface="Times New Roman" pitchFamily="18" charset="0"/>
                <a:cs typeface="Times New Roman" pitchFamily="18" charset="0"/>
              </a:rPr>
              <a:t>Машиноградња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(аутомобила- Тољати, Нижњи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Новгород,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Москва; бродова (Санкт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Петербург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Нижњи Новгород); комбајни (Ростов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)...</a:t>
            </a:r>
          </a:p>
          <a:p>
            <a:r>
              <a:rPr lang="sr-Cyrl-RS" sz="2100" u="sng" dirty="0">
                <a:latin typeface="Times New Roman" pitchFamily="18" charset="0"/>
                <a:cs typeface="Times New Roman" pitchFamily="18" charset="0"/>
              </a:rPr>
              <a:t>Хемијска </a:t>
            </a:r>
            <a:r>
              <a:rPr lang="sr-Cyrl-RS" sz="2100" u="sng" dirty="0" smtClean="0">
                <a:latin typeface="Times New Roman" pitchFamily="18" charset="0"/>
                <a:cs typeface="Times New Roman" pitchFamily="18" charset="0"/>
              </a:rPr>
              <a:t>индустрија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развијене петрохемија, карбохемија,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гасохемија).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u="sng" dirty="0">
                <a:latin typeface="Times New Roman" pitchFamily="18" charset="0"/>
                <a:cs typeface="Times New Roman" pitchFamily="18" charset="0"/>
              </a:rPr>
              <a:t>Дрвопрерађивачка </a:t>
            </a:r>
            <a:r>
              <a:rPr lang="sr-Cyrl-RS" sz="2100" u="sng" dirty="0" smtClean="0">
                <a:latin typeface="Times New Roman" pitchFamily="18" charset="0"/>
                <a:cs typeface="Times New Roman" pitchFamily="18" charset="0"/>
              </a:rPr>
              <a:t>индустрија-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ентри: Архангелск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Мурманск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u="sng" dirty="0">
                <a:latin typeface="Times New Roman" pitchFamily="18" charset="0"/>
                <a:cs typeface="Times New Roman" pitchFamily="18" charset="0"/>
              </a:rPr>
              <a:t>Лака </a:t>
            </a:r>
            <a:r>
              <a:rPr lang="sr-Cyrl-RS" sz="2100" u="sng" dirty="0" smtClean="0">
                <a:latin typeface="Times New Roman" pitchFamily="18" charset="0"/>
                <a:cs typeface="Times New Roman" pitchFamily="18" charset="0"/>
              </a:rPr>
              <a:t>индустрија : </a:t>
            </a:r>
          </a:p>
          <a:p>
            <a:pPr lvl="2"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ентри текстилне инд.- Москва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и Санкт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Петербург</a:t>
            </a:r>
          </a:p>
          <a:p>
            <a:pPr lvl="2"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рехрамбена индустрија (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роизводи од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меса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шећер...)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51560"/>
          </a:xfrm>
        </p:spPr>
        <p:txBody>
          <a:bodyPr>
            <a:no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Саобраћај и Туризам русије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>
            <a:normAutofit/>
          </a:bodyPr>
          <a:lstStyle/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Саобраћај  је развијен у свим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облицима. 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Развијена мрежа жељезничких и аутомагистрала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ваздушни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саобраћај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цјевоводни (нафтоводи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гасоводи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Морски 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ријечно-каналски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саобраћај су такође развијени </a:t>
            </a: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Туризам  у Русији није развијен у складу са добрим условима које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посједује.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Главни туристички региони су Централна  Русија 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бајкалоско-јенисејски. 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Главни туристички центри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: Москва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Санкт</a:t>
            </a:r>
          </a:p>
          <a:p>
            <a:pPr>
              <a:buNone/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     Петербург.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dell\Pictures\New folder\260px-MSK_Colla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76800"/>
            <a:ext cx="147928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dell\Pictures\New folder\220px-SPB_Collage_2014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800601"/>
            <a:ext cx="1473363" cy="18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Украјина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Друга по величини  држава у Европи, након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Русије.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Има око 45 милиона становника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Главни град Кијев.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Најважнији минерални ресурси Украјине су угаљ у Донбасу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гвоздебна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руда у Кривој Рогу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манганова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руда код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Никопља.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Pictures\IMG-3a411724a67290e69b38f784947aee0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429000"/>
            <a:ext cx="3124200" cy="2671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dell\Pictures\IMG-5cce84fbc444884f54826601a70e8b5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25717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Привреда и саобраћај Украјине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Економскогеографски </a:t>
            </a:r>
            <a:r>
              <a:rPr lang="sr-Cyrl-RS" sz="2100">
                <a:latin typeface="Times New Roman" pitchFamily="18" charset="0"/>
                <a:cs typeface="Times New Roman" pitchFamily="18" charset="0"/>
              </a:rPr>
              <a:t>лик </a:t>
            </a:r>
            <a:r>
              <a:rPr lang="sr-Cyrl-RS" sz="2100" smtClean="0">
                <a:latin typeface="Times New Roman" pitchFamily="18" charset="0"/>
                <a:cs typeface="Times New Roman" pitchFamily="18" charset="0"/>
              </a:rPr>
              <a:t>Украјине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100" smtClean="0">
                <a:latin typeface="Times New Roman" pitchFamily="18" charset="0"/>
                <a:cs typeface="Times New Roman" pitchFamily="18" charset="0"/>
              </a:rPr>
              <a:t> развијена екстрактивна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индустрија и металургија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електроенергетика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прехрамбена индустрија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Производња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ел.енергије- термоцентрале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атомске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централе, несрећа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код Чернобила 1986.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године.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Плодно земљиште 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клима- житарице, шећерна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репа, сунцокрет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поврће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воће.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Саобраћај је добро развијен.</a:t>
            </a:r>
          </a:p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Највећа лука је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Одеса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други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велики центри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: Лвов, Доњецк, Храков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Опште особине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55536"/>
          </a:xfrm>
        </p:spPr>
        <p:txBody>
          <a:bodyPr/>
          <a:lstStyle/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Русија и Украјина су највеће словенске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државе.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Русика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Федерација је прва у свијету по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површини 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17 мил.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hr-HR" sz="21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девета по броју становника(око 148 мил.).</a:t>
            </a: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Украјина је на 43. мјесту по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површини 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604 хиљ.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hr-HR" sz="21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) и на 32. мјесту по броју становника(45 мил.)</a:t>
            </a: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Располажу огромним природним ресурсима и економским потенцијалом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Pictures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95800"/>
            <a:ext cx="3200400" cy="185829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Русија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315200" cy="4846320"/>
          </a:xfrm>
        </p:spPr>
        <p:txBody>
          <a:bodyPr>
            <a:normAutofit/>
          </a:bodyPr>
          <a:lstStyle/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географском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положају она је Евроазијска земља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(трећина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њене територије је у Европи,а двије трећине у Азији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Западни 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Европски) дио Русије дијели се на:Централну Русију, Сјеверозападну Русију, Европски Сјевер,Јужну Русију,Поволожје,Урал</a:t>
            </a:r>
          </a:p>
        </p:txBody>
      </p:sp>
      <p:pic>
        <p:nvPicPr>
          <p:cNvPr id="2050" name="Picture 2" descr="C:\Users\dell\Pictures\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0"/>
            <a:ext cx="3602037" cy="2531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Рељеф Русије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100" b="1" u="sng" dirty="0">
                <a:latin typeface="Times New Roman" pitchFamily="18" charset="0"/>
                <a:cs typeface="Times New Roman" pitchFamily="18" charset="0"/>
              </a:rPr>
              <a:t>Рељеф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је разноврстан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. Састоји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се од низија и равница и високих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планина.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u="sng" dirty="0">
                <a:latin typeface="Times New Roman" pitchFamily="18" charset="0"/>
                <a:cs typeface="Times New Roman" pitchFamily="18" charset="0"/>
              </a:rPr>
              <a:t>Простране равнице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: Источноевропска (Руска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) и Западносибирска низија коју раздваја планински систем Урала(2 500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Јужно од Руске низије издиже се планина Кавказ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јужно од Западносибирске низије Алтајске и Сајанске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планине.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ell\Pictures\300px-Russland_Reli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2895600" cy="1928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dell\Pictures\290px-Шавлинские_оз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43400"/>
            <a:ext cx="2762250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dell\Pictures\New folder\хтззх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19800"/>
            <a:ext cx="1704975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Хидрографија и климатске зоне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848600" cy="5084136"/>
          </a:xfrm>
        </p:spPr>
        <p:txBody>
          <a:bodyPr>
            <a:normAutofit/>
          </a:bodyPr>
          <a:lstStyle/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Источноевропска низија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је орјентисана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јужно 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Волга,Дњепар, Дон)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и ка сјеверу 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Печора,Сјеверна Двина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Западносибирска низија, према сјеверу 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Иртиш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Об, Лена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, Јенисеј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Амур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Бајкалско језеро највеће по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запремини, 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Каспијско по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површини.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На територији Русије од сјевера према југу се смјењују сљедеће природне зоне:</a:t>
            </a:r>
          </a:p>
          <a:p>
            <a:pPr>
              <a:buNone/>
            </a:pPr>
            <a:endParaRPr lang="sr-Cyrl-R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ell\Pictures\New folder\хтззх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3323492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Pictures\275px-Extravagance_sunset_over_the_Ob_sea_(50015399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2588369" cy="165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dell\Pictures\New folder\280px-Bel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2657475" cy="2000250"/>
          </a:xfrm>
          <a:prstGeom prst="rect">
            <a:avLst/>
          </a:prstGeom>
          <a:noFill/>
        </p:spPr>
      </p:pic>
      <p:pic>
        <p:nvPicPr>
          <p:cNvPr id="5123" name="Picture 3" descr="C:\Users\dell\Pictures\New folder\220px-Archangelsk_ta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05000"/>
            <a:ext cx="2794000" cy="1917700"/>
          </a:xfrm>
          <a:prstGeom prst="rect">
            <a:avLst/>
          </a:prstGeom>
          <a:noFill/>
        </p:spPr>
      </p:pic>
      <p:pic>
        <p:nvPicPr>
          <p:cNvPr id="5124" name="Picture 4" descr="C:\Users\dell\Pictures\New folder\Wrangel_Island_tund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114800"/>
            <a:ext cx="3263900" cy="1514475"/>
          </a:xfrm>
          <a:prstGeom prst="rect">
            <a:avLst/>
          </a:prstGeom>
          <a:noFill/>
        </p:spPr>
      </p:pic>
      <p:pic>
        <p:nvPicPr>
          <p:cNvPr id="5126" name="Picture 6" descr="C:\Users\dell\Pictures\New folder\хтззхз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276600"/>
            <a:ext cx="1357312" cy="759753"/>
          </a:xfrm>
          <a:prstGeom prst="rect">
            <a:avLst/>
          </a:prstGeom>
          <a:noFill/>
        </p:spPr>
      </p:pic>
      <p:pic>
        <p:nvPicPr>
          <p:cNvPr id="5127" name="Picture 7" descr="C:\Users\dell\Pictures\New folder\хтззхз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581400"/>
            <a:ext cx="1447800" cy="8286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239000" cy="4245936"/>
          </a:xfrm>
        </p:spPr>
        <p:txBody>
          <a:bodyPr>
            <a:normAutofit/>
          </a:bodyPr>
          <a:lstStyle/>
          <a:p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Русија посједује огромна лежишта каменог и мрког угља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, гвоздене </a:t>
            </a: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руде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, нафте, природног гаса...</a:t>
            </a:r>
            <a:endParaRPr lang="sr-Cyrl-R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Богата је рудама обојених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метала- бакра, цинка</a:t>
            </a: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, олова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, боксита, волфрама </a:t>
            </a: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и свих сировина потребних за хемијску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индустрију.</a:t>
            </a:r>
            <a:endParaRPr lang="sr-Cyrl-R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32560"/>
          </a:xfrm>
        </p:spPr>
        <p:txBody>
          <a:bodyPr>
            <a:no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Природни ресурси русије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Становништво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9416"/>
            <a:ext cx="7620000" cy="4846320"/>
          </a:xfrm>
        </p:spPr>
        <p:txBody>
          <a:bodyPr>
            <a:normAutofit/>
          </a:bodyPr>
          <a:lstStyle/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националности простор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Русије није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хомоген.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Од 148 мил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. становника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85% чине Руси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од осталих: Татари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Башкири, Украјинци,Чуваши, Бјелоруси и Мордвини.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Већи дио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стан.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живи у Европској Русији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са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просјечном густином насељености 30-40ст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hr-HR" sz="2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2100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1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Западном Сибиру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је  око 5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hr-HR" sz="21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у Источном Сибиру 2 ст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hr-HR" sz="21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sr-Cyrl-RS" sz="21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Урбане англомерације:Москва,Санкт Петерсбугт,Нижњи Новгород,Екатеринбург,Самара и Новосибирск у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Сибиру.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Users\dell\Pictures\New folder\NSK_Montage_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876800"/>
            <a:ext cx="159158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dell\Pictures\New folder\сдхзсдбв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29200"/>
            <a:ext cx="2391208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dell\Pictures\New folder\нб гбхј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105400"/>
            <a:ext cx="2114550" cy="122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Државно уређење Русије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67600" cy="4846320"/>
          </a:xfrm>
        </p:spPr>
        <p:txBody>
          <a:bodyPr>
            <a:normAutofit/>
          </a:bodyPr>
          <a:lstStyle/>
          <a:p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Русија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има федеративно уређење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, изграђено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на територијалном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принципу.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На крају </a:t>
            </a:r>
            <a:r>
              <a:rPr lang="hr-HR" sz="21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 вијека Руску Федерацију чине: 21 република, 52 области,9 аутономних округа и 6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крајева.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16 република је у европском дијелу Русије</a:t>
            </a:r>
          </a:p>
          <a:p>
            <a:pPr>
              <a:buNone/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на Уралу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у Азијском 5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република:</a:t>
            </a:r>
            <a:endParaRPr lang="sr-Cyrl-R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Pictures\New folder\русиј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95600"/>
            <a:ext cx="1828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dell\Pictures\New folder\хтззх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1"/>
            <a:ext cx="17907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314</TotalTime>
  <Words>740</Words>
  <Application>Microsoft Office PowerPoint</Application>
  <PresentationFormat>Пројекција на екрану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14</vt:i4>
      </vt:variant>
    </vt:vector>
  </HeadingPairs>
  <TitlesOfParts>
    <vt:vector size="15" baseType="lpstr">
      <vt:lpstr>Opulent</vt:lpstr>
      <vt:lpstr>Русија и украјина</vt:lpstr>
      <vt:lpstr>Опште особине</vt:lpstr>
      <vt:lpstr>Русија</vt:lpstr>
      <vt:lpstr>Рељеф Русије</vt:lpstr>
      <vt:lpstr>Хидрографија и климатске зоне</vt:lpstr>
      <vt:lpstr>Слајд 6</vt:lpstr>
      <vt:lpstr>Природни ресурси русије</vt:lpstr>
      <vt:lpstr>Становништво</vt:lpstr>
      <vt:lpstr>Државно уређење Русије</vt:lpstr>
      <vt:lpstr>Индустрија и енергетика</vt:lpstr>
      <vt:lpstr>Индустрија Русије</vt:lpstr>
      <vt:lpstr>Саобраћај и Туризам русије</vt:lpstr>
      <vt:lpstr>Украјина</vt:lpstr>
      <vt:lpstr>Привреда и саобраћај Украјине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Русија и украјина</dc:title>
  <dc:creator>dell</dc:creator>
  <cp:lastModifiedBy>Stjepan</cp:lastModifiedBy>
  <cp:revision>34</cp:revision>
  <dcterms:created xsi:type="dcterms:W3CDTF">2020-05-25T18:44:16Z</dcterms:created>
  <dcterms:modified xsi:type="dcterms:W3CDTF">2020-05-27T09:49:34Z</dcterms:modified>
</cp:coreProperties>
</file>