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4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угаоник са заобљеним дијагоналним угловима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Наслов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9" name="Поднаслов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  <p:sp>
        <p:nvSpPr>
          <p:cNvPr id="10" name="Чувар места за датум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11" name="Чувар места за број слај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Чувар места за подножје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угао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ље одељк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угао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8" name="Чувар места за датум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Чувар места за подножје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Правоугао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угао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авоугао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садржај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6" name="Чувар места за садржај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Правоугао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адржај са натписо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угао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9" name="Чувар места за датум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10" name="Чувар места за број слај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Чувар места за подножје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13" name="Чувар места за слику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sr-Cyrl-C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Кликните на икону да бисте додали слику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Чувар места за датум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Чувар места за подножје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угаоник са заобљеним дијагоналним угловима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Чувар места за датум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C9C7A0D-1A24-4EE8-B9E4-FF208DFA7D0D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23" name="Чувар места за број слај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2C662D3-B0EA-4B9C-A994-EA89DBE9B64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Чувар места за наслов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3" name="Чувар места за 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000" dirty="0" smtClean="0"/>
              <a:t>ДОБОЈСКО-БИЈЕЉИНСКА РЕГИЈА, ДРУШТВЕНО-ЕОГРАФСКА ОБИЉЕЖЈА И РАЗВОЈНИ ПРОЦЕСИ</a:t>
            </a:r>
            <a:endParaRPr lang="en-US" sz="4000" dirty="0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s-Cyrl-BA" dirty="0" smtClean="0"/>
              <a:t>Р</a:t>
            </a:r>
            <a:r>
              <a:rPr lang="sr-Cyrl-RS" dirty="0" smtClean="0"/>
              <a:t>афинерија Брод</a:t>
            </a:r>
            <a:endParaRPr lang="en-US" dirty="0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bs-Cyrl-BA" dirty="0" smtClean="0"/>
              <a:t>Б</a:t>
            </a:r>
            <a:r>
              <a:rPr lang="sr-Cyrl-RS" dirty="0" smtClean="0"/>
              <a:t>ања врућица</a:t>
            </a:r>
            <a:endParaRPr lang="en-US" dirty="0"/>
          </a:p>
        </p:txBody>
      </p:sp>
      <p:pic>
        <p:nvPicPr>
          <p:cNvPr id="7" name="Чувар места за садржај 6" descr="rafinerija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533400" y="2819400"/>
            <a:ext cx="3733800" cy="3048000"/>
          </a:xfrm>
        </p:spPr>
      </p:pic>
      <p:pic>
        <p:nvPicPr>
          <p:cNvPr id="8" name="Чувар места за садржај 7" descr="Banja-Vrućica-Hotel-Kardial-5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817416"/>
            <a:ext cx="4041775" cy="30313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Значајни су и туристички потенцијали Борје (Хајдучке воде), Озрена (манастир и Горанско језеро), Саве, етновриједности и њихова туристичка афирмација- етнотуризам (Станишићи)...</a:t>
            </a:r>
          </a:p>
          <a:p>
            <a:pPr algn="just"/>
            <a:r>
              <a:rPr lang="sr-Cyrl-RS" dirty="0" smtClean="0"/>
              <a:t>Саобраћај карактерише слаба пропусност и лош квалитет саобраћајница. </a:t>
            </a:r>
            <a:r>
              <a:rPr lang="sr-Cyrl-RS" smtClean="0"/>
              <a:t>Глвни </a:t>
            </a:r>
            <a:r>
              <a:rPr lang="sr-Cyrl-RS" dirty="0" smtClean="0"/>
              <a:t>саобраћајни центар је Добој.</a:t>
            </a:r>
          </a:p>
          <a:p>
            <a:pPr algn="just"/>
            <a:r>
              <a:rPr lang="sr-Cyrl-RS" dirty="0" smtClean="0"/>
              <a:t>Модернизација друмског саобраћаја се види кроз изградњу Аутопута Бања Лука-Добој (прикључак на коридор 5ц).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Борја</a:t>
            </a:r>
            <a:endParaRPr lang="en-US" dirty="0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bs-Cyrl-BA" dirty="0" smtClean="0"/>
              <a:t>А</a:t>
            </a:r>
            <a:r>
              <a:rPr lang="sr-Cyrl-RS" dirty="0" smtClean="0"/>
              <a:t>уто пут</a:t>
            </a:r>
            <a:endParaRPr lang="en-US" dirty="0"/>
          </a:p>
        </p:txBody>
      </p:sp>
      <p:pic>
        <p:nvPicPr>
          <p:cNvPr id="7" name="Чувар места за садржај 6" descr="hajducke vode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09600" y="2590800"/>
            <a:ext cx="3810000" cy="3428999"/>
          </a:xfrm>
        </p:spPr>
      </p:pic>
      <p:pic>
        <p:nvPicPr>
          <p:cNvPr id="8" name="Чувар места за садржај 7" descr="autoput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590800"/>
            <a:ext cx="3962399" cy="3429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000" dirty="0" smtClean="0"/>
              <a:t>Основни географски подаци</a:t>
            </a:r>
            <a:endParaRPr lang="en-US" sz="40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Величина територије износи око 4462 км</a:t>
            </a:r>
            <a:r>
              <a:rPr lang="sr-Cyrl-RS" sz="2800" dirty="0" smtClean="0">
                <a:cs typeface="Simplified Arabic Fixed"/>
              </a:rPr>
              <a:t>²</a:t>
            </a:r>
          </a:p>
          <a:p>
            <a:r>
              <a:rPr lang="sr-Cyrl-RS" sz="2800" dirty="0" smtClean="0">
                <a:cs typeface="Simplified Arabic Fixed"/>
              </a:rPr>
              <a:t>Број становника је око 385 000</a:t>
            </a:r>
          </a:p>
          <a:p>
            <a:r>
              <a:rPr lang="sr-Cyrl-RS" sz="2800" dirty="0" smtClean="0">
                <a:cs typeface="Simplified Arabic Fixed"/>
              </a:rPr>
              <a:t>Густина насељености је око 86 стан/км²</a:t>
            </a:r>
          </a:p>
          <a:p>
            <a:r>
              <a:rPr lang="sr-Cyrl-RS" sz="2800" dirty="0" smtClean="0">
                <a:cs typeface="Simplified Arabic Fixed"/>
              </a:rPr>
              <a:t>Главни развојни центри су Добој у западном и Бијељина у источном дијелу регије (регија је биполарна)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000" dirty="0" smtClean="0"/>
              <a:t>Карта регија</a:t>
            </a:r>
            <a:endParaRPr lang="en-US" sz="4000" dirty="0"/>
          </a:p>
        </p:txBody>
      </p:sp>
      <p:pic>
        <p:nvPicPr>
          <p:cNvPr id="4" name="Чувар места за садржај 3" descr="Republika_Srpska_регије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832768"/>
            <a:ext cx="6248399" cy="4644231"/>
          </a:xfrm>
        </p:spPr>
      </p:pic>
      <p:sp>
        <p:nvSpPr>
          <p:cNvPr id="6" name="Стрелица нагоре 5"/>
          <p:cNvSpPr/>
          <p:nvPr/>
        </p:nvSpPr>
        <p:spPr>
          <a:xfrm>
            <a:off x="5715000" y="3048000"/>
            <a:ext cx="457200" cy="6858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000" dirty="0" smtClean="0"/>
              <a:t>Становништво и насеља</a:t>
            </a:r>
            <a:endParaRPr lang="en-US" sz="40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sz="2800" dirty="0" smtClean="0"/>
              <a:t>Велики удио, око 30 %, становништва, чине избјегла и расељена лица.</a:t>
            </a:r>
          </a:p>
          <a:p>
            <a:r>
              <a:rPr lang="sr-Cyrl-RS" sz="2800" dirty="0" smtClean="0"/>
              <a:t>Најгушће насељена регија РС. Гушће насељени простори су ниска Посавина и Сембериј те побрђе, а слабије планински дио регије (Борја, Озрен, Требовац и Мајевица).</a:t>
            </a:r>
          </a:p>
          <a:p>
            <a:r>
              <a:rPr lang="sr-Cyrl-RS" sz="2800" dirty="0" smtClean="0"/>
              <a:t>Сеоска насеља су низна или разбијена у ниском и углавном разбијена у планинском дијелу регије.</a:t>
            </a:r>
          </a:p>
          <a:p>
            <a:r>
              <a:rPr lang="sr-Cyrl-RS" sz="2800" dirty="0" smtClean="0"/>
              <a:t>Градови, главни урбани центри, су: Добој коме гравитирају Дервента, Брод, Теслић, Модрича, Петрово и Шамац, те Бијељина којој гравитирају Лопаре и Угљевик.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Добој је насеље дуге историје постојања које се развило на контакту Панонске и Планинско -контлинске области. Налази се на раскрсници путева и пруга и на сутоку ријека Босне, Спрече и Усоре.</a:t>
            </a:r>
          </a:p>
          <a:p>
            <a:r>
              <a:rPr lang="sr-Cyrl-RS" sz="2800" dirty="0" smtClean="0"/>
              <a:t>Бијељина је средиште плодне Семберије, важан индустријски центар.</a:t>
            </a:r>
          </a:p>
          <a:p>
            <a:r>
              <a:rPr lang="sr-Cyrl-RS" sz="2800" dirty="0" smtClean="0"/>
              <a:t>Оба града су важни привредни, образовни, културни и центри друге врсте.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Добој</a:t>
            </a:r>
            <a:endParaRPr lang="en-US" dirty="0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sr-Cyrl-RS" dirty="0" smtClean="0"/>
              <a:t>Бијељина</a:t>
            </a:r>
            <a:endParaRPr lang="en-US" dirty="0"/>
          </a:p>
        </p:txBody>
      </p:sp>
      <p:pic>
        <p:nvPicPr>
          <p:cNvPr id="7" name="Чувар места за садржај 6" descr="DOBOJ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1" y="2514600"/>
            <a:ext cx="3962400" cy="3657600"/>
          </a:xfrm>
        </p:spPr>
      </p:pic>
      <p:pic>
        <p:nvPicPr>
          <p:cNvPr id="8" name="Чувар места за садржај 7" descr="bIJEQIN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514600"/>
            <a:ext cx="4038600" cy="3657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4000" dirty="0" smtClean="0"/>
              <a:t>Привреда регије</a:t>
            </a:r>
            <a:endParaRPr lang="en-US" sz="40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z="2800" dirty="0" smtClean="0"/>
              <a:t>У већини регије пољопривреда има велики значај. На рурално становништво отпада око 2/3 од укупног броја становника (предност регије).</a:t>
            </a:r>
          </a:p>
          <a:p>
            <a:r>
              <a:rPr lang="sr-Cyrl-RS" sz="2800" dirty="0" smtClean="0"/>
              <a:t>Ниска Посавина и Семберија су житнице РС.</a:t>
            </a:r>
          </a:p>
          <a:p>
            <a:pPr algn="just"/>
            <a:r>
              <a:rPr lang="sr-Cyrl-RS" sz="2800" dirty="0" smtClean="0"/>
              <a:t>У планинском дијелу регије је значајно сточарство и експлоатација дрвета.</a:t>
            </a:r>
          </a:p>
          <a:p>
            <a:pPr algn="just"/>
            <a:r>
              <a:rPr lang="sr-Cyrl-RS" sz="2800" dirty="0" smtClean="0"/>
              <a:t>Градови су центри индустријске производње, а прехрамбена има значајно мјесто- млинска, прерада воћа и поврћа, млијечна, производња шећера...</a:t>
            </a:r>
          </a:p>
          <a:p>
            <a:pPr algn="just"/>
            <a:endParaRPr lang="sr-Cyrl-RS" sz="2800" dirty="0" smtClean="0"/>
          </a:p>
          <a:p>
            <a:endParaRPr lang="sr-Cyrl-RS" sz="2800" dirty="0" smtClean="0"/>
          </a:p>
          <a:p>
            <a:endParaRPr lang="sr-Cyrl-R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200" dirty="0" smtClean="0"/>
              <a:t>Семберија</a:t>
            </a:r>
            <a:endParaRPr lang="en-US" sz="3200" dirty="0"/>
          </a:p>
        </p:txBody>
      </p:sp>
      <p:pic>
        <p:nvPicPr>
          <p:cNvPr id="4" name="Чувар места за садржај 3" descr="Semberij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752600"/>
            <a:ext cx="7315200" cy="4343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Остале важније гране индустрије и центри: метална и инд. обуће- Дервента, текстилна- Бијељина, рафинерија уља- Модрича, нафте- Брод, ...</a:t>
            </a:r>
          </a:p>
          <a:p>
            <a:pPr algn="just"/>
            <a:r>
              <a:rPr lang="sr-Cyrl-RS" dirty="0" smtClean="0"/>
              <a:t>Енергетика се заснива на угљу код Угљевика  и Станара (термоелектране).</a:t>
            </a:r>
          </a:p>
          <a:p>
            <a:pPr algn="just"/>
            <a:r>
              <a:rPr lang="sr-Cyrl-RS" dirty="0" smtClean="0"/>
              <a:t>Посебно мјесто има балнео (бањски) туризам- Врућица код Теслића и Дворови код Бијељине.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опљење">
  <a:themeElements>
    <a:clrScheme name="Топљење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Топљење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опљење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99</TotalTime>
  <Words>393</Words>
  <Application>Microsoft Office PowerPoint</Application>
  <PresentationFormat>Пројекција на екрану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12</vt:i4>
      </vt:variant>
    </vt:vector>
  </HeadingPairs>
  <TitlesOfParts>
    <vt:vector size="13" baseType="lpstr">
      <vt:lpstr>Топљење</vt:lpstr>
      <vt:lpstr>ДОБОЈСКО-БИЈЕЉИНСКА РЕГИЈА, ДРУШТВЕНО-ЕОГРАФСКА ОБИЉЕЖЈА И РАЗВОЈНИ ПРОЦЕСИ</vt:lpstr>
      <vt:lpstr>Основни географски подаци</vt:lpstr>
      <vt:lpstr>Карта регија</vt:lpstr>
      <vt:lpstr>Становништво и насеља</vt:lpstr>
      <vt:lpstr>Слајд 5</vt:lpstr>
      <vt:lpstr>Слајд 6</vt:lpstr>
      <vt:lpstr>Привреда регије</vt:lpstr>
      <vt:lpstr>Семберија</vt:lpstr>
      <vt:lpstr>Слајд 9</vt:lpstr>
      <vt:lpstr>Слајд 10</vt:lpstr>
      <vt:lpstr>Слајд 11</vt:lpstr>
      <vt:lpstr>Слајд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ДОБОЈСКО-БИЈЕЉИНСКА РЕГИЈА, ДРУШТВЕНО-ЕОГРАФСКА ОБИЉЕЖЈА И РАЗВОЈНИ ПРОЦЕСИ</dc:title>
  <dc:creator>Stjepan</dc:creator>
  <cp:lastModifiedBy>Stjepan</cp:lastModifiedBy>
  <cp:revision>5</cp:revision>
  <dcterms:created xsi:type="dcterms:W3CDTF">2020-10-26T20:29:40Z</dcterms:created>
  <dcterms:modified xsi:type="dcterms:W3CDTF">2020-10-26T22:08:45Z</dcterms:modified>
</cp:coreProperties>
</file>