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слов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8" name="Чувар места за дату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17" name="Чувар места за подножје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Чувар места за број слај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r-Cyrl-C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Кликните на икону да бисте додали слику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Чувар места за наслов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42C70E9-AAFF-499A-8851-3421555A1A3E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Чувар места за број слај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E6FA46-7D08-4AAB-853F-12A4296FD7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КУЛТУРНИ И ЖИВОТНИ СТАНДАРД СТАНОВНИШТВА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Важнији појмови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Култура</a:t>
            </a:r>
          </a:p>
          <a:p>
            <a:r>
              <a:rPr lang="sr-Cyrl-RS" dirty="0" smtClean="0"/>
              <a:t>Писмо</a:t>
            </a:r>
          </a:p>
          <a:p>
            <a:r>
              <a:rPr lang="sr-Cyrl-RS" dirty="0" smtClean="0"/>
              <a:t>Писменост</a:t>
            </a:r>
          </a:p>
          <a:p>
            <a:r>
              <a:rPr lang="sr-Cyrl-RS" dirty="0" smtClean="0"/>
              <a:t>Животни стандард</a:t>
            </a:r>
          </a:p>
          <a:p>
            <a:r>
              <a:rPr lang="sr-Cyrl-RS" dirty="0" smtClean="0"/>
              <a:t>Показатељи животног стандарда:</a:t>
            </a:r>
          </a:p>
          <a:p>
            <a:pPr>
              <a:buNone/>
            </a:pPr>
            <a:r>
              <a:rPr lang="sr-Cyrl-RS" dirty="0" smtClean="0"/>
              <a:t>   -квалитет исхране   (унос калорија, потрошња меса, потрошња шећера)</a:t>
            </a:r>
          </a:p>
          <a:p>
            <a:pPr>
              <a:buNone/>
            </a:pPr>
            <a:r>
              <a:rPr lang="sr-Cyrl-RS" dirty="0" smtClean="0"/>
              <a:t>   -стамбене прилике</a:t>
            </a:r>
          </a:p>
          <a:p>
            <a:pPr>
              <a:buNone/>
            </a:pPr>
            <a:r>
              <a:rPr lang="sr-Cyrl-RS" dirty="0" smtClean="0"/>
              <a:t>   -здравствене прилике</a:t>
            </a:r>
          </a:p>
          <a:p>
            <a:pPr>
              <a:buNone/>
            </a:pPr>
            <a:r>
              <a:rPr lang="sr-Cyrl-RS" dirty="0" smtClean="0"/>
              <a:t>   -културне прилике</a:t>
            </a:r>
          </a:p>
          <a:p>
            <a:pPr>
              <a:buNone/>
            </a:pPr>
            <a:r>
              <a:rPr lang="sr-Cyrl-RS" dirty="0" smtClean="0"/>
              <a:t>   -број тв и тел. </a:t>
            </a:r>
            <a:r>
              <a:rPr lang="bs-Cyrl-BA" dirty="0" smtClean="0"/>
              <a:t>п</a:t>
            </a:r>
            <a:r>
              <a:rPr lang="sr-Cyrl-RS" dirty="0" smtClean="0"/>
              <a:t>рикључака</a:t>
            </a:r>
          </a:p>
          <a:p>
            <a:r>
              <a:rPr lang="sr-Cyrl-RS" dirty="0" smtClean="0"/>
              <a:t>Квалитет живота и индекс људског развоја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Култура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Под културом се подразумијева научено људско понашање. Важна је традиционална култура по којој се препознаје идентитет етничких заједница и одређује њихово распростирање.</a:t>
            </a:r>
          </a:p>
          <a:p>
            <a:pPr algn="just"/>
            <a:r>
              <a:rPr lang="sr-Cyrl-RS" dirty="0" smtClean="0"/>
              <a:t>Писмо је културна тековина људске цивилизације. Кроз историју су настајала, развијала се и нестајала многа писма. Међу најстарија спадају сликовно, клинасто, хијероглифско, алфабет (грчки)....</a:t>
            </a:r>
          </a:p>
          <a:p>
            <a:pPr algn="just"/>
            <a:r>
              <a:rPr lang="sr-Cyrl-RS" dirty="0" smtClean="0"/>
              <a:t>Ћирилица је настала из старословенске глагољице (заслужни Ћирило и Методије), а раширила се међу православним народима.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Писменост је показатељ културног стандарда, а данас, осим умијећа читања и писања, подразумијева способност кориштења рачунара, попуњавања разних формулара, читање карте, тумачење графикона и сл.</a:t>
            </a:r>
          </a:p>
          <a:p>
            <a:pPr algn="just"/>
            <a:r>
              <a:rPr lang="sr-Cyrl-RS" dirty="0" smtClean="0"/>
              <a:t>Велики проблем представља неписменост становништва која је у неким дијеловима свијета веома изражена.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Животни стандард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Представља способност становништва да подмири своје основне животне потребе. Исказује се ‘’по глави становника’’.</a:t>
            </a:r>
          </a:p>
          <a:p>
            <a:pPr algn="just"/>
            <a:r>
              <a:rPr lang="sr-Cyrl-RS" dirty="0" smtClean="0"/>
              <a:t>Квалитет исхране се базира на уносу калорија. Биолошки оптимум је између 2500 и 3000 калорија. Мањи унос (испод 2000) указује на проблем глади (нпр. земље Африке), а већи унос карактерише развијени дио свијета.</a:t>
            </a:r>
          </a:p>
          <a:p>
            <a:pPr algn="just"/>
            <a:r>
              <a:rPr lang="sr-Cyrl-RS" dirty="0" smtClean="0"/>
              <a:t>Уједињене нације као показатељ користе просјечан доходак исказан у доларима по становнику годишње.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Највиши доходак по становнику имају нпр. Луксембург, Норвешка, САД, Јапан, Швајцарска, Њемачка..., а најнижи земље Африке, Океаније и Латинске америке.</a:t>
            </a:r>
          </a:p>
          <a:p>
            <a:pPr algn="just"/>
            <a:r>
              <a:rPr lang="sr-Cyrl-RS" dirty="0" smtClean="0"/>
              <a:t>Животни стандард не зависи само од доходка по становнику него и од куповне моћи која се битно разликује од државе до државе</a:t>
            </a:r>
            <a:r>
              <a:rPr lang="sr-Cyrl-RS" dirty="0" smtClean="0"/>
              <a:t>.</a:t>
            </a:r>
            <a:endParaRPr lang="en-GB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Квалитет живота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Не зависи искључиво о економском богатству него и о људским правима и слободама, расположивом слободном времену и начину његова кориштења, степену очувања животне средине...</a:t>
            </a:r>
          </a:p>
          <a:p>
            <a:r>
              <a:rPr lang="sr-Cyrl-RS" dirty="0" smtClean="0"/>
              <a:t>На основу тога се израчунава индекс људског развоја који се исказује нумерички на скали од 1 до 100. Земље са индексом преко 80 имају висок степен људског развоја, а испод 50 низак</a:t>
            </a:r>
            <a:r>
              <a:rPr lang="sr-Cyrl-RS" dirty="0" smtClean="0"/>
              <a:t>.</a:t>
            </a:r>
            <a:endParaRPr lang="en-GB" dirty="0" smtClean="0"/>
          </a:p>
          <a:p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рх">
  <a:themeElements>
    <a:clrScheme name="Врх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рх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Врх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128</TotalTime>
  <Words>369</Words>
  <Application>Microsoft Office PowerPoint</Application>
  <PresentationFormat>Пројекција на екрану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7</vt:i4>
      </vt:variant>
    </vt:vector>
  </HeadingPairs>
  <TitlesOfParts>
    <vt:vector size="8" baseType="lpstr">
      <vt:lpstr>Врх</vt:lpstr>
      <vt:lpstr>КУЛТУРНИ И ЖИВОТНИ СТАНДАРД СТАНОВНИШТВА</vt:lpstr>
      <vt:lpstr>Важнији појмови</vt:lpstr>
      <vt:lpstr>Култура</vt:lpstr>
      <vt:lpstr>Слајд 4</vt:lpstr>
      <vt:lpstr>Животни стандард</vt:lpstr>
      <vt:lpstr>Слајд 6</vt:lpstr>
      <vt:lpstr>Квалитет живота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КУЛТУРНИ И ЖИВОТНИ СТАНДАРД СТАНОВНИШТВА</dc:title>
  <dc:creator>Stjepan</dc:creator>
  <cp:lastModifiedBy>Stjepan</cp:lastModifiedBy>
  <cp:revision>3</cp:revision>
  <dcterms:created xsi:type="dcterms:W3CDTF">2020-10-26T16:45:50Z</dcterms:created>
  <dcterms:modified xsi:type="dcterms:W3CDTF">2020-10-26T18:54:39Z</dcterms:modified>
</cp:coreProperties>
</file>