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3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заглавље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Чувар места за дату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A4426-8AC2-4137-BC70-F797AE40F3D1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4" name="Чувар места за слику на слајду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Чувар места за напомене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74B6E-4722-413B-8A32-6FA42D20CF0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слику на слајду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Чувар места за напомене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Чувар места за број слај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74B6E-4722-413B-8A32-6FA42D20CF04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слику на слајду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Чувар места за напомене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Чувар места за број слај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74B6E-4722-413B-8A32-6FA42D20CF04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Наслов слај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аслов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28" name="Чувар места за датум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42A0-205E-4AA0-8C65-E6554A5EB550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17" name="Чувар места за подножје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Чувар места за број слај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9295-C524-450D-B728-3DCEB4FDF4C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Поднаслов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r-Cyrl-CS" smtClean="0"/>
              <a:t>Кликните и уредите стил поднаслова мастера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слов и вертикалн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42A0-205E-4AA0-8C65-E6554A5EB550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9295-C524-450D-B728-3DCEB4FDF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и наслов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и наслов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42A0-205E-4AA0-8C65-E6554A5EB550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9295-C524-450D-B728-3DCEB4FDF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слов и садржа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42A0-205E-4AA0-8C65-E6554A5EB550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9295-C524-450D-B728-3DCEB4FDF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ље одељ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42A0-205E-4AA0-8C65-E6554A5EB550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DDA9295-C524-450D-B728-3DCEB4FDF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садржај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42A0-205E-4AA0-8C65-E6554A5EB550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9295-C524-450D-B728-3DCEB4FDF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еђе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5" name="Чувар места за садржај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6" name="Чувар места за садржај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7" name="Чувар места за дату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42A0-205E-4AA0-8C65-E6554A5EB550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8" name="Чувар места за подножје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Чувар места за број слај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9295-C524-450D-B728-3DCEB4FDF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насл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дату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42A0-205E-4AA0-8C65-E6554A5EB550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4" name="Чувар места за подножје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Чувар места за број слај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9295-C524-450D-B728-3DCEB4FDF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дату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42A0-205E-4AA0-8C65-E6554A5EB550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3" name="Чувар места за подножје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Чувар места за број слај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9295-C524-450D-B728-3DCEB4FDF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адржај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42A0-205E-4AA0-8C65-E6554A5EB550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9295-C524-450D-B728-3DCEB4FDF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Слика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слику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sr-Cyrl-C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Кликните на икону да бисте додали слику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42A0-205E-4AA0-8C65-E6554A5EB550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9295-C524-450D-B728-3DCEB4FDF4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Чувар места за наслов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3" name="Чувар места за 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kumimoji="0" lang="sr-Cyrl-CS" smtClean="0"/>
              <a:t>Други ниво</a:t>
            </a:r>
          </a:p>
          <a:p>
            <a:pPr lvl="2" eaLnBrk="1" latinLnBrk="0" hangingPunct="1"/>
            <a:r>
              <a:rPr kumimoji="0" lang="sr-Cyrl-CS" smtClean="0"/>
              <a:t>Трећи ниво</a:t>
            </a:r>
          </a:p>
          <a:p>
            <a:pPr lvl="3" eaLnBrk="1" latinLnBrk="0" hangingPunct="1"/>
            <a:r>
              <a:rPr kumimoji="0" lang="sr-Cyrl-CS" smtClean="0"/>
              <a:t>Четврти ниво</a:t>
            </a:r>
          </a:p>
          <a:p>
            <a:pPr lvl="4" eaLnBrk="1" latinLnBrk="0" hangingPunct="1"/>
            <a:r>
              <a:rPr kumimoji="0" lang="sr-Cyrl-CS" smtClean="0"/>
              <a:t>Пети ниво</a:t>
            </a:r>
            <a:endParaRPr kumimoji="0" lang="en-US"/>
          </a:p>
        </p:txBody>
      </p:sp>
      <p:sp>
        <p:nvSpPr>
          <p:cNvPr id="14" name="Чувар места за датум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92542A0-205E-4AA0-8C65-E6554A5EB550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3" name="Чувар места за подножје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Чувар места за број слај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DDA9295-C524-450D-B728-3DCEB4FDF4C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just"/>
            <a:r>
              <a:rPr lang="bs-Cyrl-BA" dirty="0" smtClean="0"/>
              <a:t>Р</a:t>
            </a:r>
            <a:r>
              <a:rPr lang="sr-Cyrl-RS" dirty="0" smtClean="0"/>
              <a:t>ељеф литосфере</a:t>
            </a:r>
            <a:endParaRPr lang="en-US" dirty="0"/>
          </a:p>
        </p:txBody>
      </p:sp>
      <p:sp>
        <p:nvSpPr>
          <p:cNvPr id="3" name="Поднаслов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>Напомена</a:t>
            </a:r>
            <a:br>
              <a:rPr lang="sr-Cyrl-RS" dirty="0" smtClean="0"/>
            </a:br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Cyrl-BA" dirty="0" smtClean="0"/>
              <a:t>Н</a:t>
            </a:r>
            <a:r>
              <a:rPr lang="sr-Cyrl-RS" dirty="0" smtClean="0"/>
              <a:t>а овоја начин наставе морамо се држати мј. </a:t>
            </a:r>
            <a:r>
              <a:rPr lang="bs-Cyrl-BA" dirty="0" smtClean="0"/>
              <a:t>п</a:t>
            </a:r>
            <a:r>
              <a:rPr lang="sr-Cyrl-RS" dirty="0" smtClean="0"/>
              <a:t>лана градива. </a:t>
            </a:r>
          </a:p>
          <a:p>
            <a:r>
              <a:rPr lang="bs-Cyrl-BA" dirty="0" smtClean="0"/>
              <a:t>Л</a:t>
            </a:r>
            <a:r>
              <a:rPr lang="sr-Cyrl-RS" dirty="0" smtClean="0"/>
              <a:t>екцију која је прије ове у уџбенику научите и из ње извадите тезе.</a:t>
            </a:r>
          </a:p>
          <a:p>
            <a:r>
              <a:rPr lang="sr-Cyrl-RS" dirty="0" smtClean="0"/>
              <a:t>Тезе вадите и из свих лекција које вам будем слао на овај начин. </a:t>
            </a:r>
          </a:p>
          <a:p>
            <a:r>
              <a:rPr lang="sr-Cyrl-RS" smtClean="0"/>
              <a:t>Имаћете </a:t>
            </a:r>
            <a:r>
              <a:rPr lang="sr-Cyrl-RS" dirty="0" smtClean="0"/>
              <a:t>и задаћу, осим </a:t>
            </a:r>
            <a:r>
              <a:rPr lang="sr-Cyrl-RS" smtClean="0"/>
              <a:t>овај пут </a:t>
            </a:r>
            <a:r>
              <a:rPr lang="sr-Cyrl-RS" dirty="0" smtClean="0"/>
              <a:t>(наравно, све то, ако се не вратимо у школске клупе)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solidFill>
                  <a:schemeClr val="bg1"/>
                </a:solidFill>
              </a:rPr>
              <a:t>Рељеф дефинишемо као скуп свих облика који дају физиономију (изглед) неком простору</a:t>
            </a:r>
          </a:p>
          <a:p>
            <a:r>
              <a:rPr lang="sr-Cyrl-RS" dirty="0" smtClean="0">
                <a:solidFill>
                  <a:schemeClr val="bg1"/>
                </a:solidFill>
              </a:rPr>
              <a:t>Чине га све равнине и неравнине и сва удубљења и узвишења на Земљи</a:t>
            </a:r>
          </a:p>
          <a:p>
            <a:r>
              <a:rPr lang="sr-Cyrl-RS" dirty="0" smtClean="0">
                <a:solidFill>
                  <a:schemeClr val="bg1"/>
                </a:solidFill>
              </a:rPr>
              <a:t>Рељеф литосфере је резултат рада унутрашњих (ЕНДОГЕНИХ) и спољашњих (ЕГЗОГЕНИХ) сила Земље.</a:t>
            </a:r>
          </a:p>
          <a:p>
            <a:r>
              <a:rPr lang="sr-Cyrl-RS" dirty="0" smtClean="0">
                <a:solidFill>
                  <a:schemeClr val="bg1"/>
                </a:solidFill>
              </a:rPr>
              <a:t>Физичкогеографска дисциплина која се бави проучавањем ељефа се назива ГЕОМОРФОЛОГИЈА: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solidFill>
                  <a:schemeClr val="bg1"/>
                </a:solidFill>
              </a:rPr>
              <a:t>Назив геоморфолофија потиче од грчких ријечи ГЕА- Земља, МОРФЕ- облик и ЛОГОС- наука.</a:t>
            </a:r>
          </a:p>
          <a:p>
            <a:pPr algn="just"/>
            <a:r>
              <a:rPr lang="sr-Cyrl-RS" dirty="0" smtClean="0">
                <a:solidFill>
                  <a:schemeClr val="bg1"/>
                </a:solidFill>
              </a:rPr>
              <a:t>Ендогене и егзогене силе имају супротан правац дјеловања и изазивају кретања маса у литосфери, воде, леда и ваздуха које називамо ГЕОМОРФОЛОШКИМ АГЕНСИМА.</a:t>
            </a:r>
          </a:p>
          <a:p>
            <a:pPr algn="just"/>
            <a:r>
              <a:rPr lang="sr-Cyrl-RS" dirty="0" smtClean="0">
                <a:solidFill>
                  <a:schemeClr val="bg1"/>
                </a:solidFill>
              </a:rPr>
              <a:t>Рељеф је веома битан елемент од великог утицаја на друге компоненте природне средине, а и на самог човјека и његову активност у простору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bs-Cyrl-BA" sz="1800" dirty="0" smtClean="0"/>
              <a:t>Р</a:t>
            </a:r>
            <a:r>
              <a:rPr lang="sr-Cyrl-RS" sz="1800" dirty="0" smtClean="0"/>
              <a:t>ељеф у природи и на карти</a:t>
            </a:r>
            <a:endParaRPr lang="en-US" sz="1800" dirty="0"/>
          </a:p>
        </p:txBody>
      </p:sp>
      <p:pic>
        <p:nvPicPr>
          <p:cNvPr id="5" name="Чувар места за садржај 4" descr="image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057400"/>
            <a:ext cx="3962400" cy="3886200"/>
          </a:xfrm>
        </p:spPr>
      </p:pic>
      <p:pic>
        <p:nvPicPr>
          <p:cNvPr id="6" name="Чувар места за садржај 5" descr="images (1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2057400"/>
            <a:ext cx="3810000" cy="38862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Cyrl-RS" sz="2400" dirty="0" smtClean="0">
                <a:solidFill>
                  <a:schemeClr val="bg1"/>
                </a:solidFill>
              </a:rPr>
              <a:t>КАКО НАСТАЈЕ РЕЉЕФ?</a:t>
            </a:r>
          </a:p>
          <a:p>
            <a:pPr algn="just">
              <a:buNone/>
            </a:pPr>
            <a:r>
              <a:rPr lang="sr-Cyrl-RS" sz="2400" dirty="0" smtClean="0">
                <a:solidFill>
                  <a:schemeClr val="bg1"/>
                </a:solidFill>
              </a:rPr>
              <a:t> </a:t>
            </a:r>
            <a:r>
              <a:rPr lang="sr-Cyrl-RS" sz="2400" dirty="0" smtClean="0">
                <a:solidFill>
                  <a:schemeClr val="bg1"/>
                </a:solidFill>
              </a:rPr>
              <a:t>    - У поменуте ендогене силе спадајау Земљина тежа (гравитација) и топлота. Оне имају супротан правац дјеловања. Тежа привлачи масе које граде Земљу ка њеном средишту, а топлота их загријава, шире се и тако удаљавају од самог средишта Земље. То изазива кретања у Земљиној кори (рекли смо да она није цјеловита и да је састављена од тектонских плоча...) што се једним именом зове ТЕКТОНСКИМ ПОКРЕТИМА. Њима су захваћени готово сви дијелови површине Земље и настаје основни или примарни- ТЕКТОНСКИ рељеф, који даље модификују спољашње силе и агенси.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solidFill>
                  <a:schemeClr val="bg1"/>
                </a:solidFill>
              </a:rPr>
              <a:t>Тектонски покрети могу бити:</a:t>
            </a:r>
          </a:p>
          <a:p>
            <a:pPr algn="just">
              <a:buNone/>
            </a:pPr>
            <a:r>
              <a:rPr lang="sr-Cyrl-RS" dirty="0" smtClean="0">
                <a:solidFill>
                  <a:schemeClr val="bg1"/>
                </a:solidFill>
              </a:rPr>
              <a:t>     - ЕПИРОГЕНИ- њима настају континенти и океански и морски басени и</a:t>
            </a:r>
          </a:p>
          <a:p>
            <a:pPr algn="just">
              <a:buNone/>
            </a:pPr>
            <a:r>
              <a:rPr lang="sr-Cyrl-RS" dirty="0" smtClean="0">
                <a:solidFill>
                  <a:schemeClr val="bg1"/>
                </a:solidFill>
              </a:rPr>
              <a:t>     - ОРОГЕНИ- њима настају </a:t>
            </a:r>
            <a:r>
              <a:rPr lang="sr-Cyrl-RS" dirty="0" smtClean="0">
                <a:solidFill>
                  <a:schemeClr val="bg1"/>
                </a:solidFill>
              </a:rPr>
              <a:t>вјеначне и громадне планине и котлине </a:t>
            </a:r>
          </a:p>
          <a:p>
            <a:pPr algn="just"/>
            <a:r>
              <a:rPr lang="sr-Cyrl-RS" dirty="0" smtClean="0">
                <a:solidFill>
                  <a:schemeClr val="bg1"/>
                </a:solidFill>
              </a:rPr>
              <a:t>На тектонски рељеф даље дјелују спољашње силе и агенси и модификују га стварајући серију нових мањих облика кроз ерозивно-акумулативне процесе</a:t>
            </a:r>
          </a:p>
          <a:p>
            <a:pPr algn="just"/>
            <a:endParaRPr lang="sr-Cyrl-RS" dirty="0" smtClean="0">
              <a:solidFill>
                <a:schemeClr val="bg1"/>
              </a:solidFill>
            </a:endParaRPr>
          </a:p>
          <a:p>
            <a:pPr algn="just"/>
            <a:endParaRPr lang="sr-Cyrl-RS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Епирогени покрети</a:t>
            </a:r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solidFill>
                  <a:schemeClr val="bg1"/>
                </a:solidFill>
              </a:rPr>
              <a:t>Епирогени покрети су стална, свеобухватна кретања, малог интензитета, која доводе до лаганог издизања или спуштања слојева који граде Земљину кору</a:t>
            </a:r>
          </a:p>
          <a:p>
            <a:pPr algn="just"/>
            <a:r>
              <a:rPr lang="sr-Cyrl-RS" dirty="0" smtClean="0">
                <a:solidFill>
                  <a:schemeClr val="bg1"/>
                </a:solidFill>
              </a:rPr>
              <a:t> Тај процес се назива епирогенеза</a:t>
            </a:r>
          </a:p>
          <a:p>
            <a:pPr algn="just"/>
            <a:r>
              <a:rPr lang="sr-Cyrl-RS" dirty="0" smtClean="0">
                <a:solidFill>
                  <a:schemeClr val="bg1"/>
                </a:solidFill>
              </a:rPr>
              <a:t>Епширогенезом настају узвишења у облику штита-геоантиклинале, а то су континентални блокови и улегнућа или геосинклинале, а то су океански и морски басени (макрорељеф површине Земље)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Чувар места за садржај 5" descr="trans reg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2133600"/>
            <a:ext cx="7162800" cy="39624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>
                <a:solidFill>
                  <a:schemeClr val="bg1"/>
                </a:solidFill>
              </a:rPr>
              <a:t>Трансграсија и регресија се не јављају искључивом као посљедивца  тектонских покрета, него овисе о нпр. великим климатским промјенама на глобалном нивоу (почетак и завршетак ледених доба)</a:t>
            </a:r>
          </a:p>
          <a:p>
            <a:pPr algn="just"/>
            <a:r>
              <a:rPr lang="sr-Cyrl-RS" dirty="0" smtClean="0">
                <a:solidFill>
                  <a:schemeClr val="bg1"/>
                </a:solidFill>
              </a:rPr>
              <a:t>Издизање је нарочито раширено на Лабрадору, на сјеверу Скандинавије</a:t>
            </a:r>
            <a:r>
              <a:rPr lang="sr-Cyrl-RS" dirty="0" smtClean="0">
                <a:solidFill>
                  <a:schemeClr val="bg1"/>
                </a:solidFill>
              </a:rPr>
              <a:t>, </a:t>
            </a:r>
            <a:r>
              <a:rPr lang="sr-Cyrl-RS" dirty="0" smtClean="0">
                <a:solidFill>
                  <a:schemeClr val="bg1"/>
                </a:solidFill>
              </a:rPr>
              <a:t>на сјеверу Канаде и на сјеверу Евроазије, док је спуштање захватило Кору испод атлантика, Океанију, исток и запад САД-а ....</a:t>
            </a:r>
          </a:p>
          <a:p>
            <a:pPr algn="just"/>
            <a:r>
              <a:rPr lang="sr-Cyrl-RS" dirty="0" smtClean="0">
                <a:solidFill>
                  <a:schemeClr val="bg1"/>
                </a:solidFill>
              </a:rPr>
              <a:t>Хоризонтална кретања се теже региструју али су и она утврђена мјерењем растојања између континената</a:t>
            </a:r>
          </a:p>
          <a:p>
            <a:pPr algn="just"/>
            <a:endParaRPr lang="sr-Cyrl-R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рх">
  <a:themeElements>
    <a:clrScheme name="Врх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Врх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Врх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тема">
  <a:themeElements>
    <a:clrScheme name="Канцелариј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анцелариј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Канцелариј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134</TotalTime>
  <Words>484</Words>
  <Application>Microsoft Office PowerPoint</Application>
  <PresentationFormat>Пројекција на екрану (4:3)</PresentationFormat>
  <Paragraphs>30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Наслови слајдова</vt:lpstr>
      </vt:variant>
      <vt:variant>
        <vt:i4>10</vt:i4>
      </vt:variant>
    </vt:vector>
  </HeadingPairs>
  <TitlesOfParts>
    <vt:vector size="11" baseType="lpstr">
      <vt:lpstr>Врх</vt:lpstr>
      <vt:lpstr>Рељеф литосфере</vt:lpstr>
      <vt:lpstr>Слајд 2</vt:lpstr>
      <vt:lpstr>Слајд 3</vt:lpstr>
      <vt:lpstr>Рељеф у природи и на карти</vt:lpstr>
      <vt:lpstr>Слајд 5</vt:lpstr>
      <vt:lpstr>Слајд 6</vt:lpstr>
      <vt:lpstr>Епирогени покрети</vt:lpstr>
      <vt:lpstr>Слајд 8</vt:lpstr>
      <vt:lpstr>Слајд 9</vt:lpstr>
      <vt:lpstr> Напомена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Рељеф литосфере</dc:title>
  <dc:creator>Stjepan</dc:creator>
  <cp:lastModifiedBy>Stjepan</cp:lastModifiedBy>
  <cp:revision>4</cp:revision>
  <dcterms:created xsi:type="dcterms:W3CDTF">2020-10-27T19:34:52Z</dcterms:created>
  <dcterms:modified xsi:type="dcterms:W3CDTF">2020-10-27T21:48:53Z</dcterms:modified>
</cp:coreProperties>
</file>