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Наслов слај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аслов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28" name="Чувар места за датум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FDF-0668-4EC4-8FE9-FC6B103A2E3C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17" name="Чувар места за подножје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Чувар места за број слај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78-3542-42F5-8157-627322BDCF8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Поднаслов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r-Cyrl-CS" smtClean="0"/>
              <a:t>Кликните и уредите стил поднаслова мастера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слов и вертикалн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FDF-0668-4EC4-8FE9-FC6B103A2E3C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78-3542-42F5-8157-627322BDC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и наслов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и наслов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FDF-0668-4EC4-8FE9-FC6B103A2E3C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78-3542-42F5-8157-627322BDC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слов и садржа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FDF-0668-4EC4-8FE9-FC6B103A2E3C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78-3542-42F5-8157-627322BDC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ље одељк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FDF-0668-4EC4-8FE9-FC6B103A2E3C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4E45878-3542-42F5-8157-627322BDCF8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садржај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FDF-0668-4EC4-8FE9-FC6B103A2E3C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78-3542-42F5-8157-627322BDC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еђењ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5" name="Чувар места за садржај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6" name="Чувар места за садржај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7" name="Чувар места за дату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FDF-0668-4EC4-8FE9-FC6B103A2E3C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8" name="Чувар места за подножје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Чувар места за број слај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78-3542-42F5-8157-627322BDC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насл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дату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FDF-0668-4EC4-8FE9-FC6B103A2E3C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4" name="Чувар места за подножје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Чувар места за број слај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78-3542-42F5-8157-627322BDC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Чувар места за дату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FDF-0668-4EC4-8FE9-FC6B103A2E3C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3" name="Чувар места за подножје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Чувар места за број слај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78-3542-42F5-8157-627322BDC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адржај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FDF-0668-4EC4-8FE9-FC6B103A2E3C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78-3542-42F5-8157-627322BDC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Слика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слику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sr-Cyrl-C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Кликните на икону да бисте додали слику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Чувар места за 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5" name="Чувар места за дату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FDF-0668-4EC4-8FE9-FC6B103A2E3C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45878-3542-42F5-8157-627322BDC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Чувар места за наслов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13" name="Чувар места за 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kumimoji="0" lang="sr-Cyrl-CS" smtClean="0"/>
              <a:t>Други ниво</a:t>
            </a:r>
          </a:p>
          <a:p>
            <a:pPr lvl="2" eaLnBrk="1" latinLnBrk="0" hangingPunct="1"/>
            <a:r>
              <a:rPr kumimoji="0" lang="sr-Cyrl-CS" smtClean="0"/>
              <a:t>Трећи ниво</a:t>
            </a:r>
          </a:p>
          <a:p>
            <a:pPr lvl="3" eaLnBrk="1" latinLnBrk="0" hangingPunct="1"/>
            <a:r>
              <a:rPr kumimoji="0" lang="sr-Cyrl-CS" smtClean="0"/>
              <a:t>Четврти ниво</a:t>
            </a:r>
          </a:p>
          <a:p>
            <a:pPr lvl="4" eaLnBrk="1" latinLnBrk="0" hangingPunct="1"/>
            <a:r>
              <a:rPr kumimoji="0" lang="sr-Cyrl-CS" smtClean="0"/>
              <a:t>Пети ниво</a:t>
            </a:r>
            <a:endParaRPr kumimoji="0" lang="en-US"/>
          </a:p>
        </p:txBody>
      </p:sp>
      <p:sp>
        <p:nvSpPr>
          <p:cNvPr id="14" name="Чувар места за датум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8C7AFDF-0668-4EC4-8FE9-FC6B103A2E3C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3" name="Чувар места за подножје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Чувар места за број слај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4E45878-3542-42F5-8157-627322BDCF8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Cyrl-RS" sz="3600" dirty="0" smtClean="0"/>
              <a:t>Вулканизам и земљотреси</a:t>
            </a:r>
            <a:endParaRPr lang="en-US" sz="3600" dirty="0"/>
          </a:p>
        </p:txBody>
      </p:sp>
      <p:sp>
        <p:nvSpPr>
          <p:cNvPr id="3" name="Поднаслов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RS" dirty="0" smtClean="0"/>
              <a:t>Јачина земљотреса се исказује на два начина, ИНТЕНЗИТЕТОМ и МАГНИТУДОМ</a:t>
            </a:r>
          </a:p>
          <a:p>
            <a:pPr algn="just"/>
            <a:r>
              <a:rPr lang="sr-Cyrl-RS" dirty="0" smtClean="0"/>
              <a:t>Интензитет земљотреса одражава рушилачке ефекте које земљотрес чини на површини Земље (код нас се исказује Меркали-Канкани-Зиберговом скалом од 12 степени).</a:t>
            </a:r>
          </a:p>
          <a:p>
            <a:pPr algn="just"/>
            <a:r>
              <a:rPr lang="sr-Cyrl-RS" dirty="0" smtClean="0"/>
              <a:t>Магнитуда земљотреса исказује количину енергије која се ослобађа у хипоцентру (користи се Рихтерова скала од 9 степени</a:t>
            </a:r>
          </a:p>
          <a:p>
            <a:pPr algn="just"/>
            <a:r>
              <a:rPr lang="sr-Cyrl-RS" dirty="0" smtClean="0"/>
              <a:t>Нпр. према МЦС скали земљотреси од 1 или 2 степена се не осјећају. Трус од 6 степени ствара оштећења и изазива панику. Земљотреси од 9 до 12 степени наносе тоталну материјалну штету и угрожавају многе људске животе.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Чувар места за садржај 3" descr="graficki prikaz trus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66800" y="4114800"/>
            <a:ext cx="2971800" cy="2133600"/>
          </a:xfrm>
        </p:spPr>
      </p:pic>
      <p:pic>
        <p:nvPicPr>
          <p:cNvPr id="5" name="Слика 4" descr="seizmogra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66800" y="1828800"/>
            <a:ext cx="2971800" cy="2209800"/>
          </a:xfrm>
          <a:prstGeom prst="rect">
            <a:avLst/>
          </a:prstGeom>
        </p:spPr>
      </p:pic>
      <p:pic>
        <p:nvPicPr>
          <p:cNvPr id="6" name="Слика 5" descr="111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0" y="2209800"/>
            <a:ext cx="4267200" cy="3657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47800" y="1600200"/>
            <a:ext cx="18288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r-Cyrl-RS" dirty="0" smtClean="0">
                <a:ln>
                  <a:solidFill>
                    <a:sysClr val="windowText" lastClr="000000"/>
                  </a:solidFill>
                </a:ln>
              </a:rPr>
              <a:t>сеизмограф</a:t>
            </a:r>
            <a:endParaRPr lang="en-US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600" y="5943600"/>
            <a:ext cx="205740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s-Cyrl-BA" dirty="0" smtClean="0">
                <a:ln>
                  <a:solidFill>
                    <a:sysClr val="windowText" lastClr="000000"/>
                  </a:solidFill>
                </a:ln>
              </a:rPr>
              <a:t>Г</a:t>
            </a:r>
            <a:r>
              <a:rPr lang="sr-Cyrl-RS" dirty="0" smtClean="0">
                <a:ln>
                  <a:solidFill>
                    <a:sysClr val="windowText" lastClr="000000"/>
                  </a:solidFill>
                </a:ln>
              </a:rPr>
              <a:t>рафички приказ труса</a:t>
            </a:r>
            <a:endParaRPr lang="en-US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86400" y="2057400"/>
            <a:ext cx="236220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s-Cyrl-BA" dirty="0">
                <a:ln>
                  <a:solidFill>
                    <a:sysClr val="windowText" lastClr="000000"/>
                  </a:solidFill>
                </a:ln>
              </a:rPr>
              <a:t>п</a:t>
            </a:r>
            <a:r>
              <a:rPr lang="sr-Cyrl-RS" dirty="0" smtClean="0">
                <a:ln>
                  <a:solidFill>
                    <a:sysClr val="windowText" lastClr="000000"/>
                  </a:solidFill>
                </a:ln>
              </a:rPr>
              <a:t>осљедице земљотреса</a:t>
            </a:r>
            <a:endParaRPr lang="en-US" dirty="0">
              <a:ln>
                <a:solidFill>
                  <a:sysClr val="windowText" lastClr="000000"/>
                </a:solidFill>
              </a:ln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Земљотреси се на картама представљају помоћу изосеиста- линије које повезују сва мјеста са истим степеном земљотреса и хомосеиста- линије које повезују мјеста са истим временом јављања земљотреса.</a:t>
            </a:r>
          </a:p>
          <a:p>
            <a:r>
              <a:rPr lang="sr-Cyrl-RS" dirty="0" smtClean="0"/>
              <a:t>Сеизмичке зоне на Земљи:</a:t>
            </a:r>
          </a:p>
          <a:p>
            <a:pPr>
              <a:buFont typeface="Wingdings" pitchFamily="2" charset="2"/>
              <a:buChar char="Ø"/>
            </a:pPr>
            <a:r>
              <a:rPr lang="sr-Cyrl-RS" dirty="0" smtClean="0"/>
              <a:t>Циркумпацифичка зона</a:t>
            </a:r>
          </a:p>
          <a:p>
            <a:pPr>
              <a:buFont typeface="Wingdings" pitchFamily="2" charset="2"/>
              <a:buChar char="Ø"/>
            </a:pPr>
            <a:r>
              <a:rPr lang="sr-Cyrl-RS" dirty="0" smtClean="0"/>
              <a:t>Појас Атлантског океана</a:t>
            </a:r>
          </a:p>
          <a:p>
            <a:pPr>
              <a:buFont typeface="Wingdings" pitchFamily="2" charset="2"/>
              <a:buChar char="Ø"/>
            </a:pPr>
            <a:r>
              <a:rPr lang="sr-Cyrl-RS" dirty="0" smtClean="0"/>
              <a:t>Медитерански (Алпско-хималајски) појас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Стабилни дијелови земљине коре су асеизмичке зоне на Земљи (не дешавају се земљотреси).</a:t>
            </a:r>
          </a:p>
          <a:p>
            <a:r>
              <a:rPr lang="sr-Cyrl-RS" dirty="0" smtClean="0"/>
              <a:t>Због поражавајућих посљедица - огромне материјалне штете и однесених људских живота, јавила се потреба проучавања и предвиђања земљотреса. </a:t>
            </a:r>
            <a:endParaRPr lang="sr-Cyrl-RS" dirty="0" smtClean="0"/>
          </a:p>
          <a:p>
            <a:r>
              <a:rPr lang="sr-Cyrl-RS" smtClean="0"/>
              <a:t>Сеизмографи </a:t>
            </a:r>
            <a:r>
              <a:rPr lang="sr-Cyrl-RS" dirty="0" smtClean="0"/>
              <a:t>су инструменти који регструју и биљеже све промјене у смислу </a:t>
            </a:r>
            <a:r>
              <a:rPr lang="sr-Cyrl-RS" smtClean="0"/>
              <a:t>нестабилности </a:t>
            </a:r>
            <a:r>
              <a:rPr lang="sr-Cyrl-RS" smtClean="0"/>
              <a:t>и подрхтавања слојева </a:t>
            </a:r>
            <a:r>
              <a:rPr lang="sr-Cyrl-RS" dirty="0" smtClean="0"/>
              <a:t>у земљиној кори.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Cyrl-RS" dirty="0" smtClean="0"/>
              <a:t>Вулканизам</a:t>
            </a:r>
            <a:endParaRPr lang="en-US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/>
              <a:t>Вулканизмом називамо све појаве везане за изливање и избацивање ужарених и врелих материјала из унутрашњости Земље на њену површину.</a:t>
            </a:r>
          </a:p>
          <a:p>
            <a:pPr algn="just"/>
            <a:r>
              <a:rPr lang="sr-Cyrl-RS" dirty="0" smtClean="0"/>
              <a:t>Вулкан је мјесто на Земљи којим је дубоким каналима и пукотинама успостављена веза између вреле унутрашњости и површине Земље, тј. избацује вулкански материјал.</a:t>
            </a:r>
          </a:p>
          <a:p>
            <a:pPr algn="just"/>
            <a:r>
              <a:rPr lang="sr-Cyrl-RS" dirty="0" smtClean="0"/>
              <a:t>Избацивање вулканског материјала се врши кроз кратер.</a:t>
            </a:r>
          </a:p>
          <a:p>
            <a:pPr algn="just"/>
            <a:r>
              <a:rPr lang="sr-Cyrl-RS" dirty="0" smtClean="0"/>
              <a:t>Избачени материјал може бити полутечан (магма или лава), чврст (бомбе, лапили, пијесак и пепео) и гасовити (врели гасови и паре)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3200" dirty="0" smtClean="0"/>
              <a:t>Облици вулканског рељефа</a:t>
            </a:r>
            <a:endParaRPr lang="en-US" sz="3200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/>
              <a:t>Од мјеста консолидације (хлађења и очвршћавања) магме или лаве разликују се површински и подземни облици рељефа.</a:t>
            </a:r>
          </a:p>
          <a:p>
            <a:pPr algn="just"/>
            <a:r>
              <a:rPr lang="sr-Cyrl-RS" dirty="0" smtClean="0"/>
              <a:t>Површински облици рељефа су вулканска купа и мар (нек)</a:t>
            </a:r>
          </a:p>
          <a:p>
            <a:pPr algn="just"/>
            <a:r>
              <a:rPr lang="sr-Cyrl-RS" dirty="0" smtClean="0"/>
              <a:t>Вулканске купе настају нагомилавањем избаченог материјала око кратера и могу достићи велике димензије (до 6000 м.н.в.) као и њихови кратери (кратер вулкана АСО у Јапану је широк и до 20 км, а дубоки неколико десетине метара).</a:t>
            </a:r>
          </a:p>
          <a:p>
            <a:pPr algn="just"/>
            <a:r>
              <a:rPr lang="sr-Cyrl-RS" dirty="0" smtClean="0"/>
              <a:t>Мар или нек је ембрионални облик вулкана и негативан облик у рељефу који је у влажним климатима испуњен водом (љевкасто удубљење).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Подземни облици настају консолидацијам магме испод површине Земље.</a:t>
            </a:r>
          </a:p>
          <a:p>
            <a:pPr algn="just"/>
            <a:r>
              <a:rPr lang="sr-Cyrl-RS" dirty="0" smtClean="0"/>
              <a:t>Највећи подземни облици су громаде- неправилне масе које се шире са дубином), а формирају се и лаколити, батолити жице и дајкови.</a:t>
            </a:r>
          </a:p>
          <a:p>
            <a:pPr algn="just"/>
            <a:r>
              <a:rPr lang="sr-Cyrl-RS" dirty="0" smtClean="0"/>
              <a:t>Лаколити настају утискивањем магме између слојева седиментних стијена издижући их градећи свод.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pic>
        <p:nvPicPr>
          <p:cNvPr id="4" name="Чувар места за садржај 3" descr="as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4038600"/>
            <a:ext cx="3276600" cy="1981200"/>
          </a:xfrm>
        </p:spPr>
      </p:pic>
      <p:pic>
        <p:nvPicPr>
          <p:cNvPr id="5" name="Слика 4" descr="erupcij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1676400"/>
            <a:ext cx="3276600" cy="2152650"/>
          </a:xfrm>
          <a:prstGeom prst="rect">
            <a:avLst/>
          </a:prstGeom>
        </p:spPr>
      </p:pic>
      <p:pic>
        <p:nvPicPr>
          <p:cNvPr id="6" name="Слика 5" descr="gra]a vulka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038600" y="1676400"/>
            <a:ext cx="4876800" cy="4343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66800" y="1524000"/>
            <a:ext cx="19812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r-Cyrl-RS" dirty="0" smtClean="0">
                <a:ln>
                  <a:solidFill>
                    <a:sysClr val="windowText" lastClr="000000"/>
                  </a:solidFill>
                </a:ln>
              </a:rPr>
              <a:t>ерупција</a:t>
            </a:r>
            <a:endParaRPr lang="en-US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3962400"/>
            <a:ext cx="19050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r-Cyrl-RS" dirty="0" smtClean="0">
                <a:ln>
                  <a:solidFill>
                    <a:sysClr val="windowText" lastClr="000000"/>
                  </a:solidFill>
                </a:ln>
              </a:rPr>
              <a:t>АСО- Јапан</a:t>
            </a:r>
            <a:endParaRPr lang="en-US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1600200"/>
            <a:ext cx="2286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s-Cyrl-BA" dirty="0" smtClean="0">
                <a:ln>
                  <a:solidFill>
                    <a:sysClr val="windowText" lastClr="000000"/>
                  </a:solidFill>
                </a:ln>
              </a:rPr>
              <a:t>Г</a:t>
            </a:r>
            <a:r>
              <a:rPr lang="sr-Cyrl-RS" dirty="0" smtClean="0">
                <a:ln>
                  <a:solidFill>
                    <a:sysClr val="windowText" lastClr="000000"/>
                  </a:solidFill>
                </a:ln>
              </a:rPr>
              <a:t>рађа вулкана</a:t>
            </a:r>
            <a:endParaRPr lang="en-US" dirty="0">
              <a:ln>
                <a:solidFill>
                  <a:sysClr val="windowText" lastClr="000000"/>
                </a:solidFill>
              </a:ln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3200" dirty="0" smtClean="0"/>
              <a:t>Типови вулкана</a:t>
            </a:r>
            <a:endParaRPr lang="en-US" sz="3200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/>
              <a:t>У зависности од начина ерупције и врсте материјала који се ерупцијом избацује, разликује се неколико типова вулкана и вулканских ерупција: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Стромболијски тип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Вулканолошки тип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Хавајски тип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Везувски тип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Пелешки тип и</a:t>
            </a:r>
          </a:p>
          <a:p>
            <a:pPr algn="just">
              <a:buFont typeface="Wingdings" pitchFamily="2" charset="2"/>
              <a:buChar char="v"/>
            </a:pPr>
            <a:r>
              <a:rPr lang="sr-Cyrl-RS" dirty="0" smtClean="0"/>
              <a:t>Бандајсански тип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3200" dirty="0" smtClean="0"/>
              <a:t>Вулканске зоне на Земљи</a:t>
            </a:r>
            <a:endParaRPr lang="en-US" sz="3200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/>
              <a:t>Зоне додира литосферних плоча (зоне расједања и тектонских покрета) су уједно и области у којима је истакнута активност вулкана.</a:t>
            </a:r>
          </a:p>
          <a:p>
            <a:pPr algn="just"/>
            <a:r>
              <a:rPr lang="sr-Cyrl-RS" dirty="0" smtClean="0"/>
              <a:t>Издвајају се: </a:t>
            </a:r>
          </a:p>
          <a:p>
            <a:pPr algn="just">
              <a:buFont typeface="Wingdings" pitchFamily="2" charset="2"/>
              <a:buChar char="Ø"/>
            </a:pPr>
            <a:r>
              <a:rPr lang="sr-Cyrl-RS" dirty="0" smtClean="0"/>
              <a:t>‘’Ватрени појас Пацифика’’</a:t>
            </a:r>
          </a:p>
          <a:p>
            <a:pPr algn="just">
              <a:buFont typeface="Wingdings" pitchFamily="2" charset="2"/>
              <a:buChar char="Ø"/>
            </a:pPr>
            <a:r>
              <a:rPr lang="sr-Cyrl-RS" dirty="0" smtClean="0"/>
              <a:t>Средоземна вулканска зона</a:t>
            </a:r>
          </a:p>
          <a:p>
            <a:pPr algn="just">
              <a:buFont typeface="Wingdings" pitchFamily="2" charset="2"/>
              <a:buChar char="Ø"/>
            </a:pPr>
            <a:r>
              <a:rPr lang="sr-Cyrl-RS" dirty="0" smtClean="0"/>
              <a:t>Атлантска вулканска зона и </a:t>
            </a:r>
          </a:p>
          <a:p>
            <a:pPr algn="just">
              <a:buFont typeface="Wingdings" pitchFamily="2" charset="2"/>
              <a:buChar char="Ø"/>
            </a:pPr>
            <a:r>
              <a:rPr lang="sr-Cyrl-RS" dirty="0" smtClean="0"/>
              <a:t>Источноафрички меридијански појас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3200" dirty="0" smtClean="0"/>
              <a:t>Размјештај вулкана</a:t>
            </a:r>
            <a:endParaRPr lang="en-US" sz="3200" dirty="0"/>
          </a:p>
        </p:txBody>
      </p:sp>
      <p:pic>
        <p:nvPicPr>
          <p:cNvPr id="4" name="Чувар места за садржај 3" descr="vulkanske yon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r="1111" b="16176"/>
          <a:stretch>
            <a:fillRect/>
          </a:stretch>
        </p:blipFill>
        <p:spPr>
          <a:xfrm>
            <a:off x="1371600" y="1752600"/>
            <a:ext cx="6781800" cy="43434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r-Cyrl-RS" dirty="0" smtClean="0"/>
              <a:t>Сеизмизам</a:t>
            </a:r>
            <a:endParaRPr lang="en-US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Подрхтавања у литосфери различитог трајања и интензитета називамо земљотресом или трусом, а скуп свих појава сеизмизам.</a:t>
            </a:r>
          </a:p>
          <a:p>
            <a:pPr algn="just"/>
            <a:r>
              <a:rPr lang="sr-Cyrl-RS" dirty="0" smtClean="0"/>
              <a:t>Хипоцентар је мјесто у литосфери гдје настаје земљотрес, а епицентар мјесто на површини које је на најкраћем растојању од хипоцентра и гдје се јачина земљотреса највише осјети.</a:t>
            </a:r>
          </a:p>
          <a:p>
            <a:pPr algn="just"/>
            <a:r>
              <a:rPr lang="sr-Cyrl-RS" dirty="0" smtClean="0"/>
              <a:t>Разликују се природни (тектонски, урвински, вулкански) и вјештачки земљотреси.</a:t>
            </a:r>
          </a:p>
          <a:p>
            <a:pPr algn="just"/>
            <a:r>
              <a:rPr lang="sr-Cyrl-RS" dirty="0" smtClean="0"/>
              <a:t>На природне тектонске земљотресе отпада око 90% од свих потреса који се јаве на Земљи.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рх">
  <a:themeElements>
    <a:clrScheme name="Врх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Врх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Врх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145</TotalTime>
  <Words>594</Words>
  <Application>Microsoft Office PowerPoint</Application>
  <PresentationFormat>Пројекција на екрану (4:3)</PresentationFormat>
  <Paragraphs>53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Наслови слајдова</vt:lpstr>
      </vt:variant>
      <vt:variant>
        <vt:i4>13</vt:i4>
      </vt:variant>
    </vt:vector>
  </HeadingPairs>
  <TitlesOfParts>
    <vt:vector size="14" baseType="lpstr">
      <vt:lpstr>Врх</vt:lpstr>
      <vt:lpstr>Вулканизам и земљотреси</vt:lpstr>
      <vt:lpstr>Вулканизам</vt:lpstr>
      <vt:lpstr>Облици вулканског рељефа</vt:lpstr>
      <vt:lpstr>Слајд 4</vt:lpstr>
      <vt:lpstr>Слајд 5</vt:lpstr>
      <vt:lpstr>Типови вулкана</vt:lpstr>
      <vt:lpstr>Вулканске зоне на Земљи</vt:lpstr>
      <vt:lpstr>Размјештај вулкана</vt:lpstr>
      <vt:lpstr>Сеизмизам</vt:lpstr>
      <vt:lpstr>Слајд 10</vt:lpstr>
      <vt:lpstr>Слајд 11</vt:lpstr>
      <vt:lpstr>Слајд 12</vt:lpstr>
      <vt:lpstr>Слајд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Вулканизам и земљотреси</dc:title>
  <dc:creator>Stjepan</dc:creator>
  <cp:lastModifiedBy>Stjepan</cp:lastModifiedBy>
  <cp:revision>6</cp:revision>
  <dcterms:created xsi:type="dcterms:W3CDTF">2020-11-16T13:25:39Z</dcterms:created>
  <dcterms:modified xsi:type="dcterms:W3CDTF">2020-11-16T15:50:46Z</dcterms:modified>
</cp:coreProperties>
</file>