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а линија спајања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Наслов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  <p:sp>
        <p:nvSpPr>
          <p:cNvPr id="16" name="Чувар места за датум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" name="Чувар места за подножје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Чувар места за број слај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Наслов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7" name="Чувар места за садржај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5" name="Чувар места за дату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9" name="Чувар места за подножје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Чувар места за број слај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ље одељк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а линија спајања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Чувар места за 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19" name="Чувар места за датум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1" name="Чувар места за подножје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Чувар места за број слај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Наслов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Наслов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4" name="Чувар места за садржај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3" name="Чувар места за садржај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1" name="Чувар места за датум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Чувар места за број слај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Наслов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3" name="Чувар места за 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25" name="Чувар места за 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8" name="Чувар места за садржај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0" name="Чувар места за датум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Права линија спајања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Наслов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2" name="Чувар места за датум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1" name="Чувар места за подножје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4" name="Чувар места за подножје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а линија спајања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Наслов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6" name="Чувар места за 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14" name="Чувар места за садржај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5" name="Чувар места за дату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9" name="Чувар места за подножје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Чувар места за слику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r-Cyrl-CS" smtClean="0"/>
              <a:t>Кликните на икону да бисте додали слику</a:t>
            </a:r>
            <a:endParaRPr kumimoji="0" lang="en-US" dirty="0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Чувар места за број слај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Наслов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6" name="Чувар места за 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а линија спајања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Чувар места за 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11" name="Чувар места за датум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3E2DFE-1F7B-42F4-AA99-91B20EEC8C9A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8" name="Чувар места за подножје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BB4AC0A-B07B-4C93-94AB-D349537C59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Чувар места за наслов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Права линија спајања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а линија спајања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свјетска привреда</a:t>
            </a:r>
            <a:endParaRPr lang="en-US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Привреду (економију) чине све дјелатности повезане са производњом добара и пружањем услуга којима се задовољавају потребе друштва.</a:t>
            </a:r>
          </a:p>
          <a:p>
            <a:pPr algn="just"/>
            <a:r>
              <a:rPr lang="sr-Cyrl-RS" dirty="0" smtClean="0"/>
              <a:t>Производе и услуге којима се задовољавају људске потребе називамо добрима или богатствима, а могу бити материјална и нематеријална.</a:t>
            </a:r>
          </a:p>
          <a:p>
            <a:pPr algn="just"/>
            <a:r>
              <a:rPr lang="sr-Cyrl-RS" dirty="0" smtClean="0"/>
              <a:t>Такође, добра се могу подијеити на природна и привредна.</a:t>
            </a:r>
          </a:p>
          <a:p>
            <a:pPr algn="just"/>
            <a:endParaRPr lang="sr-Cyrl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Производња је процес стварања неопходних добара, а условљена је сљедећим факторима:</a:t>
            </a:r>
          </a:p>
          <a:p>
            <a:pPr>
              <a:buFont typeface="Wingdings" pitchFamily="2" charset="2"/>
              <a:buChar char="Ø"/>
            </a:pPr>
            <a:r>
              <a:rPr lang="bs-Cyrl-BA" dirty="0" smtClean="0"/>
              <a:t>п</a:t>
            </a:r>
            <a:r>
              <a:rPr lang="sr-Cyrl-RS" dirty="0" smtClean="0"/>
              <a:t>рирода</a:t>
            </a:r>
          </a:p>
          <a:p>
            <a:pPr>
              <a:buFont typeface="Wingdings" pitchFamily="2" charset="2"/>
              <a:buChar char="Ø"/>
            </a:pPr>
            <a:r>
              <a:rPr lang="bs-Cyrl-BA" dirty="0" smtClean="0"/>
              <a:t>љ</a:t>
            </a:r>
            <a:r>
              <a:rPr lang="sr-Cyrl-RS" dirty="0" smtClean="0"/>
              <a:t>удски рад и</a:t>
            </a:r>
          </a:p>
          <a:p>
            <a:pPr>
              <a:buFont typeface="Wingdings" pitchFamily="2" charset="2"/>
              <a:buChar char="Ø"/>
            </a:pPr>
            <a:r>
              <a:rPr lang="bs-Cyrl-BA" dirty="0" smtClean="0"/>
              <a:t>к</a:t>
            </a:r>
            <a:r>
              <a:rPr lang="sr-Cyrl-RS" dirty="0" smtClean="0"/>
              <a:t>апитал</a:t>
            </a:r>
          </a:p>
          <a:p>
            <a:r>
              <a:rPr lang="sr-Cyrl-RS" dirty="0" smtClean="0"/>
              <a:t>Друштвена подјела рада је разврставање рада према сродности. Врши се међу привредним јединицама али и запосленим људима.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686800" cy="8382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RS" dirty="0" smtClean="0"/>
              <a:t>Постоје три различита начина друштвене организације </a:t>
            </a:r>
            <a:r>
              <a:rPr lang="sr-Cyrl-RS" dirty="0" smtClean="0"/>
              <a:t>привреде:</a:t>
            </a:r>
          </a:p>
          <a:p>
            <a:pPr algn="just">
              <a:buFont typeface="Wingdings" pitchFamily="2" charset="2"/>
              <a:buChar char="v"/>
            </a:pPr>
            <a:r>
              <a:rPr lang="bs-Cyrl-BA" dirty="0" smtClean="0"/>
              <a:t>Т</a:t>
            </a:r>
            <a:r>
              <a:rPr lang="sr-Cyrl-RS" dirty="0" smtClean="0"/>
              <a:t>ржишна привреда- настала у 18. и 19 . </a:t>
            </a:r>
            <a:r>
              <a:rPr lang="bs-Cyrl-BA" dirty="0" smtClean="0"/>
              <a:t>в</a:t>
            </a:r>
            <a:r>
              <a:rPr lang="sr-Cyrl-RS" dirty="0" smtClean="0"/>
              <a:t>ијеку у доба капитализма. Посредством тржишта привредни субјекти сами одређују шта ће, како ће и за кога производити. Циљ је остваривање профита (зараде). Конкурентска борба се води путем маркетинга, менаџмента, квалитетом и цијеном производа.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 Централизована планска привреда- карактеристична је за социјалистичко друштвено уређење. Карактерише је друштвено власништво над средствима за производњу. Шта, како и за кога производити одређује држава. Била је карактеристична за бивши СССР, Кину, Вијетнам и Кубу.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Натурална привреда- примитивнији облик привреде који се заснива на робној размјени гдје не постоји новац као мјерило вриједности производа.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Друштвена подјела рада се испољава у два облика: гранском и територијалном.</a:t>
            </a:r>
          </a:p>
          <a:p>
            <a:pPr algn="just"/>
            <a:r>
              <a:rPr lang="sr-Cyrl-RS" dirty="0" smtClean="0"/>
              <a:t>Гранска подјела је специјализација по гранама актиности: пољопривреда, индустрија, трговина и сл.</a:t>
            </a:r>
          </a:p>
          <a:p>
            <a:pPr algn="just"/>
            <a:r>
              <a:rPr lang="sr-Cyrl-RS" dirty="0" smtClean="0"/>
              <a:t>Привреда сваке земље ја систем састављен од узајамно повезаних грана производње (примарни), прераде (секундарни) и услуга (терцијарни сектор)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Подјела привреде на секторе дјелатности (научити!)</a:t>
            </a:r>
            <a:endParaRPr lang="en-US" sz="2400" dirty="0"/>
          </a:p>
        </p:txBody>
      </p:sp>
      <p:pic>
        <p:nvPicPr>
          <p:cNvPr id="4" name="Чувар места за садржај 3" descr="Sektor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554162"/>
            <a:ext cx="7543799" cy="4770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Cyrl-RS" dirty="0" smtClean="0"/>
              <a:t>Територијална подјела подразумијева </a:t>
            </a:r>
            <a:r>
              <a:rPr lang="sr-Cyrl-RS" dirty="0" smtClean="0"/>
              <a:t>специјализацију производње по територијалним цјелинама- државама (међународна подјела рада или регионима (унутрашња подјела рада)</a:t>
            </a:r>
          </a:p>
          <a:p>
            <a:pPr algn="just"/>
            <a:r>
              <a:rPr lang="sr-Cyrl-RS" dirty="0" smtClean="0"/>
              <a:t>У свијету постоје велике разлике у погледу природних услова и размјештаја природних ресурса, што резултира различитим типовима економских система.</a:t>
            </a:r>
          </a:p>
          <a:p>
            <a:pPr algn="just"/>
            <a:r>
              <a:rPr lang="sr-Cyrl-RS" dirty="0" smtClean="0"/>
              <a:t>Нпр. Бразил се специјализовао за производњу кафе, Еквадор банана, Јапан електротехничких уређаја, Француска вина, Швајцарска прецизних инструмената, Кувајт нафте итд.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r-Cyrl-RS" dirty="0" smtClean="0"/>
              <a:t>Свјетска привреда се формира од националних привреда свих земаља кроз процес трговинске размјене.</a:t>
            </a:r>
          </a:p>
          <a:p>
            <a:pPr algn="just"/>
            <a:r>
              <a:rPr lang="sr-Cyrl-RS" dirty="0" smtClean="0"/>
              <a:t>Кроз 18. и 19. вијек се јавља поларизација у међународној подјели рада јер се метрополе јављају као индустријализоване области, а колоније као заостала аграрна и сировинска подручја. </a:t>
            </a:r>
          </a:p>
          <a:p>
            <a:pPr algn="just"/>
            <a:r>
              <a:rPr lang="sr-Cyrl-RS" dirty="0" smtClean="0"/>
              <a:t>Супротности између старих и младих индустријских земаља око водеће улоге у свјетској привреди резултирале су са два свјетска рата.</a:t>
            </a:r>
          </a:p>
          <a:p>
            <a:pPr algn="just"/>
            <a:r>
              <a:rPr lang="sr-Cyrl-RS" dirty="0" smtClean="0"/>
              <a:t>Распадом социјализма расте међународни карактер свјетске привреде и долази до глобализације у којој водећу улогу преузимају мултинационалне компаније.</a:t>
            </a:r>
          </a:p>
          <a:p>
            <a:pPr algn="just"/>
            <a:r>
              <a:rPr lang="sr-Cyrl-RS" dirty="0" smtClean="0"/>
              <a:t>Свјетска економска моћ се концентрише у три пола- ЕУ, Англоамерика и Далекоазијски исток.</a:t>
            </a:r>
          </a:p>
          <a:p>
            <a:pPr algn="just"/>
            <a:r>
              <a:rPr lang="sr-Cyrl-RS" dirty="0" smtClean="0"/>
              <a:t>Спољашње економске везе у међународној подјели рада представља спољна трговина.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RS" dirty="0" smtClean="0"/>
              <a:t>Развијене земље су купци јефтиних сировина, а продају скупе индустријске производе.</a:t>
            </a:r>
          </a:p>
          <a:p>
            <a:pPr algn="just"/>
            <a:r>
              <a:rPr lang="sr-Cyrl-RS" dirty="0" smtClean="0"/>
              <a:t>Трговински биланс показује разлику између вриједности извоза и увоза неке државе, а може бити активан, пасиван и уравнотежен.</a:t>
            </a:r>
          </a:p>
          <a:p>
            <a:pPr algn="just"/>
            <a:r>
              <a:rPr lang="sr-Cyrl-RS" dirty="0" smtClean="0"/>
              <a:t>Учешће земље у међународној трговини осликава њен економски потенцијал и мјесто у међународној подјели рада.</a:t>
            </a:r>
          </a:p>
          <a:p>
            <a:pPr algn="just"/>
            <a:r>
              <a:rPr lang="sr-Cyrl-RS" dirty="0" smtClean="0"/>
              <a:t>Индустријски развијене земље обухватају око 80% свјетске трговине робом и услугама, а тргују углавном између себе.</a:t>
            </a:r>
          </a:p>
          <a:p>
            <a:pPr algn="just"/>
            <a:r>
              <a:rPr lang="sr-Cyrl-RS" dirty="0" smtClean="0"/>
              <a:t>У међународној трговини данас велики значај имају берзе.</a:t>
            </a:r>
            <a:endParaRPr lang="sr-Cyrl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алеко путовање">
  <a:themeElements>
    <a:clrScheme name="Далеко путовање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Далеко путовање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Далеко путовање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71</TotalTime>
  <Words>534</Words>
  <Application>Microsoft Office PowerPoint</Application>
  <PresentationFormat>Пројекција на екрану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9</vt:i4>
      </vt:variant>
    </vt:vector>
  </HeadingPairs>
  <TitlesOfParts>
    <vt:vector size="10" baseType="lpstr">
      <vt:lpstr>Далеко путовање</vt:lpstr>
      <vt:lpstr>свјетска привреда</vt:lpstr>
      <vt:lpstr>Слајд 2</vt:lpstr>
      <vt:lpstr>Слајд 3</vt:lpstr>
      <vt:lpstr>Слајд 4</vt:lpstr>
      <vt:lpstr>Слајд 5</vt:lpstr>
      <vt:lpstr>Подјела привреде на секторе дјелатности (научити!)</vt:lpstr>
      <vt:lpstr>Слајд 7</vt:lpstr>
      <vt:lpstr>Слајд 8</vt:lpstr>
      <vt:lpstr>Слајд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свјетска привреда</dc:title>
  <dc:creator>Stjepan</dc:creator>
  <cp:lastModifiedBy>Stjepan</cp:lastModifiedBy>
  <cp:revision>5</cp:revision>
  <dcterms:created xsi:type="dcterms:W3CDTF">2020-11-16T16:51:25Z</dcterms:created>
  <dcterms:modified xsi:type="dcterms:W3CDTF">2020-11-16T18:03:02Z</dcterms:modified>
</cp:coreProperties>
</file>